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7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96"/>
  </p:normalViewPr>
  <p:slideViewPr>
    <p:cSldViewPr snapToGrid="0" snapToObjects="1">
      <p:cViewPr varScale="1">
        <p:scale>
          <a:sx n="76" d="100"/>
          <a:sy n="76" d="100"/>
        </p:scale>
        <p:origin x="216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83C72-CBD0-854D-960C-6E8EB5903568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50185-6841-F849-B742-3A6FB8093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45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AF00-E566-A54C-869E-87C42B5641FE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51B27-EE65-3C4D-8D6F-F3B513734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29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AF00-E566-A54C-869E-87C42B5641FE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51B27-EE65-3C4D-8D6F-F3B513734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4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AF00-E566-A54C-869E-87C42B5641FE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51B27-EE65-3C4D-8D6F-F3B513734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5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AF00-E566-A54C-869E-87C42B5641FE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51B27-EE65-3C4D-8D6F-F3B513734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3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AF00-E566-A54C-869E-87C42B5641FE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51B27-EE65-3C4D-8D6F-F3B513734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2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AF00-E566-A54C-869E-87C42B5641FE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51B27-EE65-3C4D-8D6F-F3B513734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3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AF00-E566-A54C-869E-87C42B5641FE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51B27-EE65-3C4D-8D6F-F3B513734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AF00-E566-A54C-869E-87C42B5641FE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51B27-EE65-3C4D-8D6F-F3B513734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44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AF00-E566-A54C-869E-87C42B5641FE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51B27-EE65-3C4D-8D6F-F3B513734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4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AF00-E566-A54C-869E-87C42B5641FE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51B27-EE65-3C4D-8D6F-F3B513734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0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AF00-E566-A54C-869E-87C42B5641FE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51B27-EE65-3C4D-8D6F-F3B513734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8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BAF00-E566-A54C-869E-87C42B5641FE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51B27-EE65-3C4D-8D6F-F3B513734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7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tiff"/><Relationship Id="rId5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20" y="961812"/>
            <a:ext cx="7120558" cy="4930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Kennesaw State </a:t>
            </a:r>
            <a:r>
              <a:rPr lang="en-US" sz="26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Football Banquet</a:t>
            </a:r>
            <a:endParaRPr lang="en-US" sz="2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6238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55483" y="476573"/>
            <a:ext cx="2538631" cy="37749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3328518" y="658573"/>
            <a:ext cx="2685705" cy="3592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9021662" y="682445"/>
            <a:ext cx="2685706" cy="356904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8733B210-462D-42A4-BA20-36743BB5E68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5360" y="5778706"/>
            <a:ext cx="10241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6282019" y="476572"/>
            <a:ext cx="2519757" cy="37749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Décor </a:t>
            </a:r>
          </a:p>
        </p:txBody>
      </p:sp>
    </p:spTree>
    <p:extLst>
      <p:ext uri="{BB962C8B-B14F-4D97-AF65-F5344CB8AC3E}">
        <p14:creationId xmlns:p14="http://schemas.microsoft.com/office/powerpoint/2010/main" val="1305276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0E02442B-BFCE-4D94-A053-748333A3C5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463600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" r="-2" b="-2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Colors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1" y="2438401"/>
            <a:ext cx="3667036" cy="3779520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Dominate: Black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Accent: </a:t>
            </a:r>
            <a:r>
              <a:rPr lang="en-US" sz="1800" dirty="0" smtClean="0">
                <a:solidFill>
                  <a:schemeClr val="bg1"/>
                </a:solidFill>
              </a:rPr>
              <a:t>gold and white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74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92" r="14267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/>
              <a:t>Tablecloths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/>
              <a:t>Black Tablecloths</a:t>
            </a:r>
          </a:p>
        </p:txBody>
      </p:sp>
    </p:spTree>
    <p:extLst>
      <p:ext uri="{BB962C8B-B14F-4D97-AF65-F5344CB8AC3E}">
        <p14:creationId xmlns:p14="http://schemas.microsoft.com/office/powerpoint/2010/main" val="3161540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6" r="2" b="2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/>
              <a:t>Napkins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/>
              <a:t>Black cloth napkins, folded</a:t>
            </a:r>
          </a:p>
        </p:txBody>
      </p:sp>
    </p:spTree>
    <p:extLst>
      <p:ext uri="{BB962C8B-B14F-4D97-AF65-F5344CB8AC3E}">
        <p14:creationId xmlns:p14="http://schemas.microsoft.com/office/powerpoint/2010/main" val="414755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636" b="109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Gold Chargers and white plates</a:t>
            </a:r>
          </a:p>
        </p:txBody>
      </p:sp>
    </p:spTree>
    <p:extLst>
      <p:ext uri="{BB962C8B-B14F-4D97-AF65-F5344CB8AC3E}">
        <p14:creationId xmlns:p14="http://schemas.microsoft.com/office/powerpoint/2010/main" val="2209970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Glassware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Water, wine, and champagne </a:t>
            </a:r>
          </a:p>
        </p:txBody>
      </p:sp>
    </p:spTree>
    <p:extLst>
      <p:ext uri="{BB962C8B-B14F-4D97-AF65-F5344CB8AC3E}">
        <p14:creationId xmlns:p14="http://schemas.microsoft.com/office/powerpoint/2010/main" val="4156172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67" b="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Utensils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/>
              <a:t>Simple yet elegant </a:t>
            </a:r>
          </a:p>
        </p:txBody>
      </p:sp>
    </p:spTree>
    <p:extLst>
      <p:ext uri="{BB962C8B-B14F-4D97-AF65-F5344CB8AC3E}">
        <p14:creationId xmlns:p14="http://schemas.microsoft.com/office/powerpoint/2010/main" val="1709712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0" r="1" b="461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dirty="0"/>
              <a:t>Salt and Pepper Shakers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/>
              <a:t>To add a touch whimsical to the theme</a:t>
            </a:r>
          </a:p>
        </p:txBody>
      </p:sp>
    </p:spTree>
    <p:extLst>
      <p:ext uri="{BB962C8B-B14F-4D97-AF65-F5344CB8AC3E}">
        <p14:creationId xmlns:p14="http://schemas.microsoft.com/office/powerpoint/2010/main" val="2372540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41A48365-B48D-490D-A7DE-D85CC9AD2FD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693455" cy="1511306"/>
          </a:xfrm>
          <a:custGeom>
            <a:avLst/>
            <a:gdLst>
              <a:gd name="connsiteX0" fmla="*/ 2147981 w 6693455"/>
              <a:gd name="connsiteY0" fmla="*/ 0 h 1511306"/>
              <a:gd name="connsiteX1" fmla="*/ 6693455 w 6693455"/>
              <a:gd name="connsiteY1" fmla="*/ 0 h 1511306"/>
              <a:gd name="connsiteX2" fmla="*/ 5995838 w 6693455"/>
              <a:gd name="connsiteY2" fmla="*/ 1511301 h 1511306"/>
              <a:gd name="connsiteX3" fmla="*/ 2147982 w 6693455"/>
              <a:gd name="connsiteY3" fmla="*/ 1511301 h 1511306"/>
              <a:gd name="connsiteX4" fmla="*/ 2147982 w 6693455"/>
              <a:gd name="connsiteY4" fmla="*/ 1511304 h 1511306"/>
              <a:gd name="connsiteX5" fmla="*/ 680261 w 6693455"/>
              <a:gd name="connsiteY5" fmla="*/ 1511304 h 1511306"/>
              <a:gd name="connsiteX6" fmla="*/ 680261 w 6693455"/>
              <a:gd name="connsiteY6" fmla="*/ 1511306 h 1511306"/>
              <a:gd name="connsiteX7" fmla="*/ 0 w 6693455"/>
              <a:gd name="connsiteY7" fmla="*/ 1511306 h 1511306"/>
              <a:gd name="connsiteX8" fmla="*/ 0 w 6693455"/>
              <a:gd name="connsiteY8" fmla="*/ 2 h 1511306"/>
              <a:gd name="connsiteX9" fmla="*/ 680261 w 6693455"/>
              <a:gd name="connsiteY9" fmla="*/ 2 h 1511306"/>
              <a:gd name="connsiteX10" fmla="*/ 680261 w 6693455"/>
              <a:gd name="connsiteY10" fmla="*/ 2544 h 1511306"/>
              <a:gd name="connsiteX11" fmla="*/ 2147981 w 6693455"/>
              <a:gd name="connsiteY11" fmla="*/ 2544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93455" h="1511306">
                <a:moveTo>
                  <a:pt x="2147981" y="0"/>
                </a:moveTo>
                <a:lnTo>
                  <a:pt x="6693455" y="0"/>
                </a:lnTo>
                <a:lnTo>
                  <a:pt x="5995838" y="1511301"/>
                </a:lnTo>
                <a:lnTo>
                  <a:pt x="2147982" y="1511301"/>
                </a:lnTo>
                <a:lnTo>
                  <a:pt x="2147982" y="1511304"/>
                </a:lnTo>
                <a:lnTo>
                  <a:pt x="680261" y="1511304"/>
                </a:lnTo>
                <a:lnTo>
                  <a:pt x="680261" y="1511306"/>
                </a:lnTo>
                <a:lnTo>
                  <a:pt x="0" y="1511306"/>
                </a:lnTo>
                <a:lnTo>
                  <a:pt x="0" y="2"/>
                </a:lnTo>
                <a:lnTo>
                  <a:pt x="680261" y="2"/>
                </a:lnTo>
                <a:lnTo>
                  <a:pt x="680261" y="2544"/>
                </a:lnTo>
                <a:lnTo>
                  <a:pt x="2147981" y="25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521F05AC-2996-48A9-9B40-1A0FC53D769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6923564" y="938213"/>
            <a:ext cx="4073127" cy="5238749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/>
          </a:bodyPr>
          <a:lstStyle/>
          <a:p>
            <a:r>
              <a:rPr lang="en-US"/>
              <a:t>Centerpieces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3288"/>
            <a:ext cx="3603171" cy="3639684"/>
          </a:xfrm>
        </p:spPr>
        <p:txBody>
          <a:bodyPr anchor="ctr">
            <a:normAutofit/>
          </a:bodyPr>
          <a:lstStyle/>
          <a:p>
            <a:pPr marL="0" indent="0">
              <a:buClr>
                <a:srgbClr val="6C5C40"/>
              </a:buClr>
              <a:buNone/>
            </a:pPr>
            <a:r>
              <a:rPr lang="en-US" sz="2000">
                <a:solidFill>
                  <a:schemeClr val="bg1"/>
                </a:solidFill>
              </a:rPr>
              <a:t>Elegant but shows school spirit</a:t>
            </a:r>
          </a:p>
        </p:txBody>
      </p:sp>
    </p:spTree>
    <p:extLst>
      <p:ext uri="{BB962C8B-B14F-4D97-AF65-F5344CB8AC3E}">
        <p14:creationId xmlns:p14="http://schemas.microsoft.com/office/powerpoint/2010/main" val="461780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58</Words>
  <Application>Microsoft Macintosh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Kennesaw State Football Banquet</vt:lpstr>
      <vt:lpstr>Colors</vt:lpstr>
      <vt:lpstr>Tablecloths </vt:lpstr>
      <vt:lpstr>Napkins</vt:lpstr>
      <vt:lpstr>Plates</vt:lpstr>
      <vt:lpstr>Glassware</vt:lpstr>
      <vt:lpstr>Utensils</vt:lpstr>
      <vt:lpstr>Salt and Pepper Shakers</vt:lpstr>
      <vt:lpstr>Centerpieces</vt:lpstr>
      <vt:lpstr>Décor 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Kennesaw State Sporting Banquet</dc:title>
  <dc:creator>Lilli Jennison</dc:creator>
  <cp:lastModifiedBy>Lilli Jennison</cp:lastModifiedBy>
  <cp:revision>7</cp:revision>
  <dcterms:created xsi:type="dcterms:W3CDTF">2017-10-22T18:50:56Z</dcterms:created>
  <dcterms:modified xsi:type="dcterms:W3CDTF">2017-10-22T19:40:47Z</dcterms:modified>
</cp:coreProperties>
</file>