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98" r:id="rId1"/>
  </p:sldMasterIdLst>
  <p:notesMasterIdLst>
    <p:notesMasterId r:id="rId18"/>
  </p:notesMasterIdLst>
  <p:sldIdLst>
    <p:sldId id="256" r:id="rId2"/>
    <p:sldId id="270" r:id="rId3"/>
    <p:sldId id="271" r:id="rId4"/>
    <p:sldId id="259" r:id="rId5"/>
    <p:sldId id="272" r:id="rId6"/>
    <p:sldId id="262" r:id="rId7"/>
    <p:sldId id="263" r:id="rId8"/>
    <p:sldId id="273" r:id="rId9"/>
    <p:sldId id="268" r:id="rId10"/>
    <p:sldId id="274" r:id="rId11"/>
    <p:sldId id="264" r:id="rId12"/>
    <p:sldId id="269" r:id="rId13"/>
    <p:sldId id="265" r:id="rId14"/>
    <p:sldId id="275" r:id="rId15"/>
    <p:sldId id="266" r:id="rId16"/>
    <p:sldId id="276"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41"/>
    <p:restoredTop sz="94696"/>
  </p:normalViewPr>
  <p:slideViewPr>
    <p:cSldViewPr snapToGrid="0" snapToObjects="1">
      <p:cViewPr>
        <p:scale>
          <a:sx n="67" d="100"/>
          <a:sy n="67" d="100"/>
        </p:scale>
        <p:origin x="2064" y="7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2D20C8-B30A-4754-B230-0EDF9C62FA8D}" type="doc">
      <dgm:prSet loTypeId="urn:microsoft.com/office/officeart/2005/8/layout/vList2" loCatId="Inbox" qsTypeId="urn:microsoft.com/office/officeart/2005/8/quickstyle/simple3" qsCatId="simple" csTypeId="urn:microsoft.com/office/officeart/2005/8/colors/ColorSchemeForSuggestions" csCatId="other" phldr="1"/>
      <dgm:spPr/>
      <dgm:t>
        <a:bodyPr/>
        <a:lstStyle/>
        <a:p>
          <a:endParaRPr lang="en-US"/>
        </a:p>
      </dgm:t>
    </dgm:pt>
    <dgm:pt modelId="{34C3245B-CB01-49B7-8087-7ABB60F47E02}">
      <dgm:prSet/>
      <dgm:spPr/>
      <dgm:t>
        <a:bodyPr/>
        <a:lstStyle/>
        <a:p>
          <a:r>
            <a:rPr lang="en-US"/>
            <a:t>ABC Company has been in business 25 years</a:t>
          </a:r>
        </a:p>
      </dgm:t>
    </dgm:pt>
    <dgm:pt modelId="{4FF3353C-89B1-4735-99C1-0720FE69D560}" type="parTrans" cxnId="{34A11665-7D51-4370-A2AC-735A67C3BE55}">
      <dgm:prSet/>
      <dgm:spPr/>
      <dgm:t>
        <a:bodyPr/>
        <a:lstStyle/>
        <a:p>
          <a:endParaRPr lang="en-US"/>
        </a:p>
      </dgm:t>
    </dgm:pt>
    <dgm:pt modelId="{7B731E3C-66FA-45DC-BC03-43A5EB1CCC64}" type="sibTrans" cxnId="{34A11665-7D51-4370-A2AC-735A67C3BE55}">
      <dgm:prSet/>
      <dgm:spPr/>
      <dgm:t>
        <a:bodyPr/>
        <a:lstStyle/>
        <a:p>
          <a:endParaRPr lang="en-US"/>
        </a:p>
      </dgm:t>
    </dgm:pt>
    <dgm:pt modelId="{EDC62599-7E0C-4707-9D01-0135F8297C46}">
      <dgm:prSet/>
      <dgm:spPr/>
      <dgm:t>
        <a:bodyPr/>
        <a:lstStyle/>
        <a:p>
          <a:r>
            <a:rPr lang="en-US"/>
            <a:t>ABC Company has a revenue of $5 Billion</a:t>
          </a:r>
        </a:p>
      </dgm:t>
    </dgm:pt>
    <dgm:pt modelId="{7353E2BD-00F7-4925-9F3B-437734C82D8C}" type="parTrans" cxnId="{A91DAB3D-D80C-4A31-88A7-B966795E69BB}">
      <dgm:prSet/>
      <dgm:spPr/>
      <dgm:t>
        <a:bodyPr/>
        <a:lstStyle/>
        <a:p>
          <a:endParaRPr lang="en-US"/>
        </a:p>
      </dgm:t>
    </dgm:pt>
    <dgm:pt modelId="{7CDC90D4-14B1-49A4-8BBB-254946F2D67D}" type="sibTrans" cxnId="{A91DAB3D-D80C-4A31-88A7-B966795E69BB}">
      <dgm:prSet/>
      <dgm:spPr/>
      <dgm:t>
        <a:bodyPr/>
        <a:lstStyle/>
        <a:p>
          <a:endParaRPr lang="en-US"/>
        </a:p>
      </dgm:t>
    </dgm:pt>
    <dgm:pt modelId="{7412F5AF-04C4-4BD8-832E-3FB0E49CE6EC}">
      <dgm:prSet/>
      <dgm:spPr/>
      <dgm:t>
        <a:bodyPr/>
        <a:lstStyle/>
        <a:p>
          <a:r>
            <a:rPr lang="en-US"/>
            <a:t>ABC Company has 5,000 employees</a:t>
          </a:r>
        </a:p>
      </dgm:t>
    </dgm:pt>
    <dgm:pt modelId="{15726EC2-76EC-4700-BB3A-2D819E3224C2}" type="parTrans" cxnId="{1406A881-EB09-41B5-9DC1-EBADBF250934}">
      <dgm:prSet/>
      <dgm:spPr/>
      <dgm:t>
        <a:bodyPr/>
        <a:lstStyle/>
        <a:p>
          <a:endParaRPr lang="en-US"/>
        </a:p>
      </dgm:t>
    </dgm:pt>
    <dgm:pt modelId="{B30B872A-40FF-44B8-A621-AD162118400E}" type="sibTrans" cxnId="{1406A881-EB09-41B5-9DC1-EBADBF250934}">
      <dgm:prSet/>
      <dgm:spPr/>
      <dgm:t>
        <a:bodyPr/>
        <a:lstStyle/>
        <a:p>
          <a:endParaRPr lang="en-US"/>
        </a:p>
      </dgm:t>
    </dgm:pt>
    <dgm:pt modelId="{7481D66A-1F5D-48D2-A20F-1D614007A4EA}">
      <dgm:prSet/>
      <dgm:spPr/>
      <dgm:t>
        <a:bodyPr/>
        <a:lstStyle/>
        <a:p>
          <a:r>
            <a:rPr lang="en-US"/>
            <a:t>ABC Company has laid off 10% of its employees in the past year</a:t>
          </a:r>
        </a:p>
      </dgm:t>
    </dgm:pt>
    <dgm:pt modelId="{D18AF264-CE7C-4058-9B52-F1BCC5FCE087}" type="parTrans" cxnId="{7AA8CA66-5A36-43BC-A9C3-F7481FE869B8}">
      <dgm:prSet/>
      <dgm:spPr/>
      <dgm:t>
        <a:bodyPr/>
        <a:lstStyle/>
        <a:p>
          <a:endParaRPr lang="en-US"/>
        </a:p>
      </dgm:t>
    </dgm:pt>
    <dgm:pt modelId="{8B6CA137-AAAB-4B29-9DFB-8D6B895A5676}" type="sibTrans" cxnId="{7AA8CA66-5A36-43BC-A9C3-F7481FE869B8}">
      <dgm:prSet/>
      <dgm:spPr/>
      <dgm:t>
        <a:bodyPr/>
        <a:lstStyle/>
        <a:p>
          <a:endParaRPr lang="en-US"/>
        </a:p>
      </dgm:t>
    </dgm:pt>
    <dgm:pt modelId="{6F486F2C-B2C9-4864-9A2C-6A93DFE2F12C}">
      <dgm:prSet/>
      <dgm:spPr/>
      <dgm:t>
        <a:bodyPr/>
        <a:lstStyle/>
        <a:p>
          <a:r>
            <a:rPr lang="en-US"/>
            <a:t>ABC Company has merged with another company</a:t>
          </a:r>
        </a:p>
      </dgm:t>
    </dgm:pt>
    <dgm:pt modelId="{5DBE7787-ABBE-4463-A2CD-F5AA267A7DE6}" type="parTrans" cxnId="{941F59AE-37D8-40A0-A8B3-29FAFDEE6DB2}">
      <dgm:prSet/>
      <dgm:spPr/>
      <dgm:t>
        <a:bodyPr/>
        <a:lstStyle/>
        <a:p>
          <a:endParaRPr lang="en-US"/>
        </a:p>
      </dgm:t>
    </dgm:pt>
    <dgm:pt modelId="{4DE8400E-EFEF-4497-AA3A-994C5426EDB3}" type="sibTrans" cxnId="{941F59AE-37D8-40A0-A8B3-29FAFDEE6DB2}">
      <dgm:prSet/>
      <dgm:spPr/>
      <dgm:t>
        <a:bodyPr/>
        <a:lstStyle/>
        <a:p>
          <a:endParaRPr lang="en-US"/>
        </a:p>
      </dgm:t>
    </dgm:pt>
    <dgm:pt modelId="{EB756592-CCB4-46CC-AF93-CD11616F45A3}">
      <dgm:prSet/>
      <dgm:spPr/>
      <dgm:t>
        <a:bodyPr/>
        <a:lstStyle/>
        <a:p>
          <a:r>
            <a:rPr lang="en-US"/>
            <a:t>ABC Company’s stock prices are down but are expected to rise</a:t>
          </a:r>
        </a:p>
      </dgm:t>
    </dgm:pt>
    <dgm:pt modelId="{6CEFBE14-8E31-4634-8F4C-BC3880E91851}" type="parTrans" cxnId="{7F8AC52E-5B27-4FE4-B9EF-C3430A4A8DEC}">
      <dgm:prSet/>
      <dgm:spPr/>
      <dgm:t>
        <a:bodyPr/>
        <a:lstStyle/>
        <a:p>
          <a:endParaRPr lang="en-US"/>
        </a:p>
      </dgm:t>
    </dgm:pt>
    <dgm:pt modelId="{B63F72F6-43B8-4CA7-BA02-5EDF16307B08}" type="sibTrans" cxnId="{7F8AC52E-5B27-4FE4-B9EF-C3430A4A8DEC}">
      <dgm:prSet/>
      <dgm:spPr/>
      <dgm:t>
        <a:bodyPr/>
        <a:lstStyle/>
        <a:p>
          <a:endParaRPr lang="en-US"/>
        </a:p>
      </dgm:t>
    </dgm:pt>
    <dgm:pt modelId="{CB4FB8E8-301B-4FFC-BBF3-86EA4B99A10A}">
      <dgm:prSet/>
      <dgm:spPr/>
      <dgm:t>
        <a:bodyPr/>
        <a:lstStyle/>
        <a:p>
          <a:r>
            <a:rPr lang="en-US" dirty="0"/>
            <a:t>ABC Company’s communications channels are unused and </a:t>
          </a:r>
          <a:r>
            <a:rPr lang="en-US" dirty="0" smtClean="0"/>
            <a:t>outdated</a:t>
          </a:r>
          <a:endParaRPr lang="en-US" dirty="0"/>
        </a:p>
      </dgm:t>
    </dgm:pt>
    <dgm:pt modelId="{913C4CEE-E500-4F12-81EB-9434321725B7}" type="parTrans" cxnId="{9556A9CE-121E-4629-A30A-709123645CAB}">
      <dgm:prSet/>
      <dgm:spPr/>
      <dgm:t>
        <a:bodyPr/>
        <a:lstStyle/>
        <a:p>
          <a:endParaRPr lang="en-US"/>
        </a:p>
      </dgm:t>
    </dgm:pt>
    <dgm:pt modelId="{0ADD2E42-AE2E-4BE7-91DF-31906078CE6C}" type="sibTrans" cxnId="{9556A9CE-121E-4629-A30A-709123645CAB}">
      <dgm:prSet/>
      <dgm:spPr/>
      <dgm:t>
        <a:bodyPr/>
        <a:lstStyle/>
        <a:p>
          <a:endParaRPr lang="en-US"/>
        </a:p>
      </dgm:t>
    </dgm:pt>
    <dgm:pt modelId="{A030456A-B058-1141-9C30-40419B635ABD}" type="pres">
      <dgm:prSet presAssocID="{A82D20C8-B30A-4754-B230-0EDF9C62FA8D}" presName="linear" presStyleCnt="0">
        <dgm:presLayoutVars>
          <dgm:animLvl val="lvl"/>
          <dgm:resizeHandles val="exact"/>
        </dgm:presLayoutVars>
      </dgm:prSet>
      <dgm:spPr/>
      <dgm:t>
        <a:bodyPr/>
        <a:lstStyle/>
        <a:p>
          <a:endParaRPr lang="en-US"/>
        </a:p>
      </dgm:t>
    </dgm:pt>
    <dgm:pt modelId="{F0A7985F-FEB5-1046-86EB-A4FA32735E16}" type="pres">
      <dgm:prSet presAssocID="{34C3245B-CB01-49B7-8087-7ABB60F47E02}" presName="parentText" presStyleLbl="node1" presStyleIdx="0" presStyleCnt="7">
        <dgm:presLayoutVars>
          <dgm:chMax val="0"/>
          <dgm:bulletEnabled val="1"/>
        </dgm:presLayoutVars>
      </dgm:prSet>
      <dgm:spPr/>
      <dgm:t>
        <a:bodyPr/>
        <a:lstStyle/>
        <a:p>
          <a:endParaRPr lang="en-US"/>
        </a:p>
      </dgm:t>
    </dgm:pt>
    <dgm:pt modelId="{0634BF8A-5D30-CE4E-9E7B-68701CC3667D}" type="pres">
      <dgm:prSet presAssocID="{7B731E3C-66FA-45DC-BC03-43A5EB1CCC64}" presName="spacer" presStyleCnt="0"/>
      <dgm:spPr/>
    </dgm:pt>
    <dgm:pt modelId="{686ACA5A-2D8D-9C48-9B64-40BF58B1B05A}" type="pres">
      <dgm:prSet presAssocID="{EDC62599-7E0C-4707-9D01-0135F8297C46}" presName="parentText" presStyleLbl="node1" presStyleIdx="1" presStyleCnt="7">
        <dgm:presLayoutVars>
          <dgm:chMax val="0"/>
          <dgm:bulletEnabled val="1"/>
        </dgm:presLayoutVars>
      </dgm:prSet>
      <dgm:spPr/>
      <dgm:t>
        <a:bodyPr/>
        <a:lstStyle/>
        <a:p>
          <a:endParaRPr lang="en-US"/>
        </a:p>
      </dgm:t>
    </dgm:pt>
    <dgm:pt modelId="{D0316F30-FB27-C04D-8A1F-DD0C468DC06D}" type="pres">
      <dgm:prSet presAssocID="{7CDC90D4-14B1-49A4-8BBB-254946F2D67D}" presName="spacer" presStyleCnt="0"/>
      <dgm:spPr/>
    </dgm:pt>
    <dgm:pt modelId="{95624CA0-5FB9-ED4F-B747-843AAD78E5EA}" type="pres">
      <dgm:prSet presAssocID="{7412F5AF-04C4-4BD8-832E-3FB0E49CE6EC}" presName="parentText" presStyleLbl="node1" presStyleIdx="2" presStyleCnt="7">
        <dgm:presLayoutVars>
          <dgm:chMax val="0"/>
          <dgm:bulletEnabled val="1"/>
        </dgm:presLayoutVars>
      </dgm:prSet>
      <dgm:spPr/>
      <dgm:t>
        <a:bodyPr/>
        <a:lstStyle/>
        <a:p>
          <a:endParaRPr lang="en-US"/>
        </a:p>
      </dgm:t>
    </dgm:pt>
    <dgm:pt modelId="{C30914C0-A4E7-C745-ADDC-643252BD83DE}" type="pres">
      <dgm:prSet presAssocID="{B30B872A-40FF-44B8-A621-AD162118400E}" presName="spacer" presStyleCnt="0"/>
      <dgm:spPr/>
    </dgm:pt>
    <dgm:pt modelId="{F574368B-32F3-7743-81E1-2BD6D4FD199A}" type="pres">
      <dgm:prSet presAssocID="{7481D66A-1F5D-48D2-A20F-1D614007A4EA}" presName="parentText" presStyleLbl="node1" presStyleIdx="3" presStyleCnt="7">
        <dgm:presLayoutVars>
          <dgm:chMax val="0"/>
          <dgm:bulletEnabled val="1"/>
        </dgm:presLayoutVars>
      </dgm:prSet>
      <dgm:spPr/>
      <dgm:t>
        <a:bodyPr/>
        <a:lstStyle/>
        <a:p>
          <a:endParaRPr lang="en-US"/>
        </a:p>
      </dgm:t>
    </dgm:pt>
    <dgm:pt modelId="{FE2376E0-7206-2F48-84CF-853DA77028D5}" type="pres">
      <dgm:prSet presAssocID="{8B6CA137-AAAB-4B29-9DFB-8D6B895A5676}" presName="spacer" presStyleCnt="0"/>
      <dgm:spPr/>
    </dgm:pt>
    <dgm:pt modelId="{31CF9BD9-EBED-9F4B-A71E-6E3911D392AC}" type="pres">
      <dgm:prSet presAssocID="{6F486F2C-B2C9-4864-9A2C-6A93DFE2F12C}" presName="parentText" presStyleLbl="node1" presStyleIdx="4" presStyleCnt="7">
        <dgm:presLayoutVars>
          <dgm:chMax val="0"/>
          <dgm:bulletEnabled val="1"/>
        </dgm:presLayoutVars>
      </dgm:prSet>
      <dgm:spPr/>
      <dgm:t>
        <a:bodyPr/>
        <a:lstStyle/>
        <a:p>
          <a:endParaRPr lang="en-US"/>
        </a:p>
      </dgm:t>
    </dgm:pt>
    <dgm:pt modelId="{6ED1D524-208F-6642-BF33-F18217FED377}" type="pres">
      <dgm:prSet presAssocID="{4DE8400E-EFEF-4497-AA3A-994C5426EDB3}" presName="spacer" presStyleCnt="0"/>
      <dgm:spPr/>
    </dgm:pt>
    <dgm:pt modelId="{D3C38C93-0E2B-5740-86CE-F34C7E87EE27}" type="pres">
      <dgm:prSet presAssocID="{EB756592-CCB4-46CC-AF93-CD11616F45A3}" presName="parentText" presStyleLbl="node1" presStyleIdx="5" presStyleCnt="7">
        <dgm:presLayoutVars>
          <dgm:chMax val="0"/>
          <dgm:bulletEnabled val="1"/>
        </dgm:presLayoutVars>
      </dgm:prSet>
      <dgm:spPr/>
      <dgm:t>
        <a:bodyPr/>
        <a:lstStyle/>
        <a:p>
          <a:endParaRPr lang="en-US"/>
        </a:p>
      </dgm:t>
    </dgm:pt>
    <dgm:pt modelId="{F9366936-C511-354D-984D-2F7443FFE02E}" type="pres">
      <dgm:prSet presAssocID="{B63F72F6-43B8-4CA7-BA02-5EDF16307B08}" presName="spacer" presStyleCnt="0"/>
      <dgm:spPr/>
    </dgm:pt>
    <dgm:pt modelId="{DFAC4A1C-C9F9-FB4E-AAB1-AA5ED229728F}" type="pres">
      <dgm:prSet presAssocID="{CB4FB8E8-301B-4FFC-BBF3-86EA4B99A10A}" presName="parentText" presStyleLbl="node1" presStyleIdx="6" presStyleCnt="7">
        <dgm:presLayoutVars>
          <dgm:chMax val="0"/>
          <dgm:bulletEnabled val="1"/>
        </dgm:presLayoutVars>
      </dgm:prSet>
      <dgm:spPr/>
      <dgm:t>
        <a:bodyPr/>
        <a:lstStyle/>
        <a:p>
          <a:endParaRPr lang="en-US"/>
        </a:p>
      </dgm:t>
    </dgm:pt>
  </dgm:ptLst>
  <dgm:cxnLst>
    <dgm:cxn modelId="{1406A881-EB09-41B5-9DC1-EBADBF250934}" srcId="{A82D20C8-B30A-4754-B230-0EDF9C62FA8D}" destId="{7412F5AF-04C4-4BD8-832E-3FB0E49CE6EC}" srcOrd="2" destOrd="0" parTransId="{15726EC2-76EC-4700-BB3A-2D819E3224C2}" sibTransId="{B30B872A-40FF-44B8-A621-AD162118400E}"/>
    <dgm:cxn modelId="{7F8AC52E-5B27-4FE4-B9EF-C3430A4A8DEC}" srcId="{A82D20C8-B30A-4754-B230-0EDF9C62FA8D}" destId="{EB756592-CCB4-46CC-AF93-CD11616F45A3}" srcOrd="5" destOrd="0" parTransId="{6CEFBE14-8E31-4634-8F4C-BC3880E91851}" sibTransId="{B63F72F6-43B8-4CA7-BA02-5EDF16307B08}"/>
    <dgm:cxn modelId="{FB975853-0254-DD44-88BF-00943535284C}" type="presOf" srcId="{A82D20C8-B30A-4754-B230-0EDF9C62FA8D}" destId="{A030456A-B058-1141-9C30-40419B635ABD}" srcOrd="0" destOrd="0" presId="urn:microsoft.com/office/officeart/2005/8/layout/vList2"/>
    <dgm:cxn modelId="{9556A9CE-121E-4629-A30A-709123645CAB}" srcId="{A82D20C8-B30A-4754-B230-0EDF9C62FA8D}" destId="{CB4FB8E8-301B-4FFC-BBF3-86EA4B99A10A}" srcOrd="6" destOrd="0" parTransId="{913C4CEE-E500-4F12-81EB-9434321725B7}" sibTransId="{0ADD2E42-AE2E-4BE7-91DF-31906078CE6C}"/>
    <dgm:cxn modelId="{8504283F-D056-9748-ADCE-F35EA8F8A3D3}" type="presOf" srcId="{EDC62599-7E0C-4707-9D01-0135F8297C46}" destId="{686ACA5A-2D8D-9C48-9B64-40BF58B1B05A}" srcOrd="0" destOrd="0" presId="urn:microsoft.com/office/officeart/2005/8/layout/vList2"/>
    <dgm:cxn modelId="{941F59AE-37D8-40A0-A8B3-29FAFDEE6DB2}" srcId="{A82D20C8-B30A-4754-B230-0EDF9C62FA8D}" destId="{6F486F2C-B2C9-4864-9A2C-6A93DFE2F12C}" srcOrd="4" destOrd="0" parTransId="{5DBE7787-ABBE-4463-A2CD-F5AA267A7DE6}" sibTransId="{4DE8400E-EFEF-4497-AA3A-994C5426EDB3}"/>
    <dgm:cxn modelId="{D8B2D39F-8ACA-AA4F-9792-7BBE6D176DC7}" type="presOf" srcId="{7412F5AF-04C4-4BD8-832E-3FB0E49CE6EC}" destId="{95624CA0-5FB9-ED4F-B747-843AAD78E5EA}" srcOrd="0" destOrd="0" presId="urn:microsoft.com/office/officeart/2005/8/layout/vList2"/>
    <dgm:cxn modelId="{9F3B5AC9-F9C8-C44B-BBC3-670066D016BB}" type="presOf" srcId="{34C3245B-CB01-49B7-8087-7ABB60F47E02}" destId="{F0A7985F-FEB5-1046-86EB-A4FA32735E16}" srcOrd="0" destOrd="0" presId="urn:microsoft.com/office/officeart/2005/8/layout/vList2"/>
    <dgm:cxn modelId="{4D1E87B6-8E4B-0043-B5D0-6C829D519143}" type="presOf" srcId="{6F486F2C-B2C9-4864-9A2C-6A93DFE2F12C}" destId="{31CF9BD9-EBED-9F4B-A71E-6E3911D392AC}" srcOrd="0" destOrd="0" presId="urn:microsoft.com/office/officeart/2005/8/layout/vList2"/>
    <dgm:cxn modelId="{B2364622-F020-2C48-9ABC-E5E81705BC77}" type="presOf" srcId="{7481D66A-1F5D-48D2-A20F-1D614007A4EA}" destId="{F574368B-32F3-7743-81E1-2BD6D4FD199A}" srcOrd="0" destOrd="0" presId="urn:microsoft.com/office/officeart/2005/8/layout/vList2"/>
    <dgm:cxn modelId="{7373B296-28F6-9842-BD30-48FC88E03BA9}" type="presOf" srcId="{EB756592-CCB4-46CC-AF93-CD11616F45A3}" destId="{D3C38C93-0E2B-5740-86CE-F34C7E87EE27}" srcOrd="0" destOrd="0" presId="urn:microsoft.com/office/officeart/2005/8/layout/vList2"/>
    <dgm:cxn modelId="{34A11665-7D51-4370-A2AC-735A67C3BE55}" srcId="{A82D20C8-B30A-4754-B230-0EDF9C62FA8D}" destId="{34C3245B-CB01-49B7-8087-7ABB60F47E02}" srcOrd="0" destOrd="0" parTransId="{4FF3353C-89B1-4735-99C1-0720FE69D560}" sibTransId="{7B731E3C-66FA-45DC-BC03-43A5EB1CCC64}"/>
    <dgm:cxn modelId="{A91DAB3D-D80C-4A31-88A7-B966795E69BB}" srcId="{A82D20C8-B30A-4754-B230-0EDF9C62FA8D}" destId="{EDC62599-7E0C-4707-9D01-0135F8297C46}" srcOrd="1" destOrd="0" parTransId="{7353E2BD-00F7-4925-9F3B-437734C82D8C}" sibTransId="{7CDC90D4-14B1-49A4-8BBB-254946F2D67D}"/>
    <dgm:cxn modelId="{D90F7C6B-0862-304A-86ED-90B9A12B2E68}" type="presOf" srcId="{CB4FB8E8-301B-4FFC-BBF3-86EA4B99A10A}" destId="{DFAC4A1C-C9F9-FB4E-AAB1-AA5ED229728F}" srcOrd="0" destOrd="0" presId="urn:microsoft.com/office/officeart/2005/8/layout/vList2"/>
    <dgm:cxn modelId="{7AA8CA66-5A36-43BC-A9C3-F7481FE869B8}" srcId="{A82D20C8-B30A-4754-B230-0EDF9C62FA8D}" destId="{7481D66A-1F5D-48D2-A20F-1D614007A4EA}" srcOrd="3" destOrd="0" parTransId="{D18AF264-CE7C-4058-9B52-F1BCC5FCE087}" sibTransId="{8B6CA137-AAAB-4B29-9DFB-8D6B895A5676}"/>
    <dgm:cxn modelId="{83102CBE-648E-3B46-905B-ACADF9DEA0D6}" type="presParOf" srcId="{A030456A-B058-1141-9C30-40419B635ABD}" destId="{F0A7985F-FEB5-1046-86EB-A4FA32735E16}" srcOrd="0" destOrd="0" presId="urn:microsoft.com/office/officeart/2005/8/layout/vList2"/>
    <dgm:cxn modelId="{2C3389A9-EC71-894B-97BC-08BE7D947193}" type="presParOf" srcId="{A030456A-B058-1141-9C30-40419B635ABD}" destId="{0634BF8A-5D30-CE4E-9E7B-68701CC3667D}" srcOrd="1" destOrd="0" presId="urn:microsoft.com/office/officeart/2005/8/layout/vList2"/>
    <dgm:cxn modelId="{CC277972-AD44-4D46-8003-CF8EFC1C0AAB}" type="presParOf" srcId="{A030456A-B058-1141-9C30-40419B635ABD}" destId="{686ACA5A-2D8D-9C48-9B64-40BF58B1B05A}" srcOrd="2" destOrd="0" presId="urn:microsoft.com/office/officeart/2005/8/layout/vList2"/>
    <dgm:cxn modelId="{662E517E-97C6-D24E-859C-D52E497C4D5E}" type="presParOf" srcId="{A030456A-B058-1141-9C30-40419B635ABD}" destId="{D0316F30-FB27-C04D-8A1F-DD0C468DC06D}" srcOrd="3" destOrd="0" presId="urn:microsoft.com/office/officeart/2005/8/layout/vList2"/>
    <dgm:cxn modelId="{333EA9DE-E6F6-9D48-A342-95C0E369BE16}" type="presParOf" srcId="{A030456A-B058-1141-9C30-40419B635ABD}" destId="{95624CA0-5FB9-ED4F-B747-843AAD78E5EA}" srcOrd="4" destOrd="0" presId="urn:microsoft.com/office/officeart/2005/8/layout/vList2"/>
    <dgm:cxn modelId="{0965BAF5-2962-E744-8A4D-F04A247B9379}" type="presParOf" srcId="{A030456A-B058-1141-9C30-40419B635ABD}" destId="{C30914C0-A4E7-C745-ADDC-643252BD83DE}" srcOrd="5" destOrd="0" presId="urn:microsoft.com/office/officeart/2005/8/layout/vList2"/>
    <dgm:cxn modelId="{B8051B73-E904-9843-B3F7-AFA22F1C8202}" type="presParOf" srcId="{A030456A-B058-1141-9C30-40419B635ABD}" destId="{F574368B-32F3-7743-81E1-2BD6D4FD199A}" srcOrd="6" destOrd="0" presId="urn:microsoft.com/office/officeart/2005/8/layout/vList2"/>
    <dgm:cxn modelId="{8A0251A5-0BE2-7549-98C6-A23B53842379}" type="presParOf" srcId="{A030456A-B058-1141-9C30-40419B635ABD}" destId="{FE2376E0-7206-2F48-84CF-853DA77028D5}" srcOrd="7" destOrd="0" presId="urn:microsoft.com/office/officeart/2005/8/layout/vList2"/>
    <dgm:cxn modelId="{752C449D-6A97-624B-B75B-0A59B0CA68AF}" type="presParOf" srcId="{A030456A-B058-1141-9C30-40419B635ABD}" destId="{31CF9BD9-EBED-9F4B-A71E-6E3911D392AC}" srcOrd="8" destOrd="0" presId="urn:microsoft.com/office/officeart/2005/8/layout/vList2"/>
    <dgm:cxn modelId="{36F994E7-A812-AF4A-9A77-656470AE5E90}" type="presParOf" srcId="{A030456A-B058-1141-9C30-40419B635ABD}" destId="{6ED1D524-208F-6642-BF33-F18217FED377}" srcOrd="9" destOrd="0" presId="urn:microsoft.com/office/officeart/2005/8/layout/vList2"/>
    <dgm:cxn modelId="{76FF7453-5887-5641-9C24-54C21AA84D94}" type="presParOf" srcId="{A030456A-B058-1141-9C30-40419B635ABD}" destId="{D3C38C93-0E2B-5740-86CE-F34C7E87EE27}" srcOrd="10" destOrd="0" presId="urn:microsoft.com/office/officeart/2005/8/layout/vList2"/>
    <dgm:cxn modelId="{214C8B68-6C85-014F-B128-87916427690A}" type="presParOf" srcId="{A030456A-B058-1141-9C30-40419B635ABD}" destId="{F9366936-C511-354D-984D-2F7443FFE02E}" srcOrd="11" destOrd="0" presId="urn:microsoft.com/office/officeart/2005/8/layout/vList2"/>
    <dgm:cxn modelId="{CD9BDA6F-CF2F-114E-9126-F1741B6C9E14}" type="presParOf" srcId="{A030456A-B058-1141-9C30-40419B635ABD}" destId="{DFAC4A1C-C9F9-FB4E-AAB1-AA5ED229728F}"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DAF19F-D8FB-4248-9F8A-6AFAD33F51B5}" type="doc">
      <dgm:prSet loTypeId="urn:microsoft.com/office/officeart/2005/8/layout/vList2" loCatId="" qsTypeId="urn:microsoft.com/office/officeart/2005/8/quickstyle/simple1" qsCatId="simple" csTypeId="urn:microsoft.com/office/officeart/2005/8/colors/colorful5" csCatId="colorful"/>
      <dgm:spPr/>
      <dgm:t>
        <a:bodyPr/>
        <a:lstStyle/>
        <a:p>
          <a:endParaRPr lang="en-US"/>
        </a:p>
      </dgm:t>
    </dgm:pt>
    <dgm:pt modelId="{94AF6BFE-DF27-45A8-A234-61691336C9F9}">
      <dgm:prSet/>
      <dgm:spPr/>
      <dgm:t>
        <a:bodyPr/>
        <a:lstStyle/>
        <a:p>
          <a:r>
            <a:rPr lang="en-US" dirty="0"/>
            <a:t>External Audience: The Media </a:t>
          </a:r>
        </a:p>
      </dgm:t>
    </dgm:pt>
    <dgm:pt modelId="{B9FAF666-4BBA-4CAC-BFDF-AFC99D9CA523}" type="parTrans" cxnId="{D5D47B66-1612-41D9-99AE-94E0ED5DE4AF}">
      <dgm:prSet/>
      <dgm:spPr/>
      <dgm:t>
        <a:bodyPr/>
        <a:lstStyle/>
        <a:p>
          <a:endParaRPr lang="en-US"/>
        </a:p>
      </dgm:t>
    </dgm:pt>
    <dgm:pt modelId="{875F5243-9302-4B93-8115-8DCA764F7F28}" type="sibTrans" cxnId="{D5D47B66-1612-41D9-99AE-94E0ED5DE4AF}">
      <dgm:prSet/>
      <dgm:spPr/>
      <dgm:t>
        <a:bodyPr/>
        <a:lstStyle/>
        <a:p>
          <a:endParaRPr lang="en-US"/>
        </a:p>
      </dgm:t>
    </dgm:pt>
    <dgm:pt modelId="{EC0012A2-8338-49A5-B4A7-A632BD744461}">
      <dgm:prSet/>
      <dgm:spPr/>
      <dgm:t>
        <a:bodyPr/>
        <a:lstStyle/>
        <a:p>
          <a:r>
            <a:rPr lang="en-US"/>
            <a:t>Internal Audience: The Employees</a:t>
          </a:r>
        </a:p>
      </dgm:t>
    </dgm:pt>
    <dgm:pt modelId="{6F1C5267-DAB9-4283-9CA6-E0C8DF50553D}" type="parTrans" cxnId="{6FF20C2C-9569-4DC0-85B6-74BC6E84212F}">
      <dgm:prSet/>
      <dgm:spPr/>
      <dgm:t>
        <a:bodyPr/>
        <a:lstStyle/>
        <a:p>
          <a:endParaRPr lang="en-US"/>
        </a:p>
      </dgm:t>
    </dgm:pt>
    <dgm:pt modelId="{CDAFCE44-DE6A-46F7-AAA5-32C06CD00FE0}" type="sibTrans" cxnId="{6FF20C2C-9569-4DC0-85B6-74BC6E84212F}">
      <dgm:prSet/>
      <dgm:spPr/>
      <dgm:t>
        <a:bodyPr/>
        <a:lstStyle/>
        <a:p>
          <a:endParaRPr lang="en-US"/>
        </a:p>
      </dgm:t>
    </dgm:pt>
    <dgm:pt modelId="{D6448AFA-7E7A-D048-A993-686D87C4F3EC}" type="pres">
      <dgm:prSet presAssocID="{C9DAF19F-D8FB-4248-9F8A-6AFAD33F51B5}" presName="linear" presStyleCnt="0">
        <dgm:presLayoutVars>
          <dgm:animLvl val="lvl"/>
          <dgm:resizeHandles val="exact"/>
        </dgm:presLayoutVars>
      </dgm:prSet>
      <dgm:spPr/>
      <dgm:t>
        <a:bodyPr/>
        <a:lstStyle/>
        <a:p>
          <a:endParaRPr lang="en-US"/>
        </a:p>
      </dgm:t>
    </dgm:pt>
    <dgm:pt modelId="{B3ABE120-B2F1-6645-8F91-3B4CFEE0357B}" type="pres">
      <dgm:prSet presAssocID="{94AF6BFE-DF27-45A8-A234-61691336C9F9}" presName="parentText" presStyleLbl="node1" presStyleIdx="0" presStyleCnt="2">
        <dgm:presLayoutVars>
          <dgm:chMax val="0"/>
          <dgm:bulletEnabled val="1"/>
        </dgm:presLayoutVars>
      </dgm:prSet>
      <dgm:spPr/>
      <dgm:t>
        <a:bodyPr/>
        <a:lstStyle/>
        <a:p>
          <a:endParaRPr lang="en-US"/>
        </a:p>
      </dgm:t>
    </dgm:pt>
    <dgm:pt modelId="{8D9D461B-5BE7-CB42-A79D-AB29021D064F}" type="pres">
      <dgm:prSet presAssocID="{875F5243-9302-4B93-8115-8DCA764F7F28}" presName="spacer" presStyleCnt="0"/>
      <dgm:spPr/>
    </dgm:pt>
    <dgm:pt modelId="{71994FD5-1D12-E34E-A20C-7F9297874689}" type="pres">
      <dgm:prSet presAssocID="{EC0012A2-8338-49A5-B4A7-A632BD744461}" presName="parentText" presStyleLbl="node1" presStyleIdx="1" presStyleCnt="2">
        <dgm:presLayoutVars>
          <dgm:chMax val="0"/>
          <dgm:bulletEnabled val="1"/>
        </dgm:presLayoutVars>
      </dgm:prSet>
      <dgm:spPr/>
      <dgm:t>
        <a:bodyPr/>
        <a:lstStyle/>
        <a:p>
          <a:endParaRPr lang="en-US"/>
        </a:p>
      </dgm:t>
    </dgm:pt>
  </dgm:ptLst>
  <dgm:cxnLst>
    <dgm:cxn modelId="{6FF20C2C-9569-4DC0-85B6-74BC6E84212F}" srcId="{C9DAF19F-D8FB-4248-9F8A-6AFAD33F51B5}" destId="{EC0012A2-8338-49A5-B4A7-A632BD744461}" srcOrd="1" destOrd="0" parTransId="{6F1C5267-DAB9-4283-9CA6-E0C8DF50553D}" sibTransId="{CDAFCE44-DE6A-46F7-AAA5-32C06CD00FE0}"/>
    <dgm:cxn modelId="{D5D47B66-1612-41D9-99AE-94E0ED5DE4AF}" srcId="{C9DAF19F-D8FB-4248-9F8A-6AFAD33F51B5}" destId="{94AF6BFE-DF27-45A8-A234-61691336C9F9}" srcOrd="0" destOrd="0" parTransId="{B9FAF666-4BBA-4CAC-BFDF-AFC99D9CA523}" sibTransId="{875F5243-9302-4B93-8115-8DCA764F7F28}"/>
    <dgm:cxn modelId="{D18112B2-C942-5245-B665-C630EF213EA5}" type="presOf" srcId="{94AF6BFE-DF27-45A8-A234-61691336C9F9}" destId="{B3ABE120-B2F1-6645-8F91-3B4CFEE0357B}" srcOrd="0" destOrd="0" presId="urn:microsoft.com/office/officeart/2005/8/layout/vList2"/>
    <dgm:cxn modelId="{F2EC2328-4A79-D549-B3C0-DF8FF0711420}" type="presOf" srcId="{EC0012A2-8338-49A5-B4A7-A632BD744461}" destId="{71994FD5-1D12-E34E-A20C-7F9297874689}" srcOrd="0" destOrd="0" presId="urn:microsoft.com/office/officeart/2005/8/layout/vList2"/>
    <dgm:cxn modelId="{6AEF55C2-3173-C648-891C-0086C3456229}" type="presOf" srcId="{C9DAF19F-D8FB-4248-9F8A-6AFAD33F51B5}" destId="{D6448AFA-7E7A-D048-A993-686D87C4F3EC}" srcOrd="0" destOrd="0" presId="urn:microsoft.com/office/officeart/2005/8/layout/vList2"/>
    <dgm:cxn modelId="{0EFC29AC-1B8D-9C43-AC65-61DD2BF9B195}" type="presParOf" srcId="{D6448AFA-7E7A-D048-A993-686D87C4F3EC}" destId="{B3ABE120-B2F1-6645-8F91-3B4CFEE0357B}" srcOrd="0" destOrd="0" presId="urn:microsoft.com/office/officeart/2005/8/layout/vList2"/>
    <dgm:cxn modelId="{E4F1668D-2266-D245-AB57-C93851D81B48}" type="presParOf" srcId="{D6448AFA-7E7A-D048-A993-686D87C4F3EC}" destId="{8D9D461B-5BE7-CB42-A79D-AB29021D064F}" srcOrd="1" destOrd="0" presId="urn:microsoft.com/office/officeart/2005/8/layout/vList2"/>
    <dgm:cxn modelId="{475A84E0-61FE-DE4B-9565-617F46C7D85F}" type="presParOf" srcId="{D6448AFA-7E7A-D048-A993-686D87C4F3EC}" destId="{71994FD5-1D12-E34E-A20C-7F9297874689}"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911DA8-40A2-422D-A39E-0EC56764A87F}" type="doc">
      <dgm:prSet loTypeId="urn:microsoft.com/office/officeart/2005/8/layout/default" loCatId="Inbox" qsTypeId="urn:microsoft.com/office/officeart/2005/8/quickstyle/simple5" qsCatId="simple" csTypeId="urn:microsoft.com/office/officeart/2005/8/colors/ColorSchemeForSuggestions" csCatId="other" phldr="1"/>
      <dgm:spPr/>
      <dgm:t>
        <a:bodyPr/>
        <a:lstStyle/>
        <a:p>
          <a:endParaRPr lang="en-US"/>
        </a:p>
      </dgm:t>
    </dgm:pt>
    <dgm:pt modelId="{51843F32-5136-499E-A603-15F616F4DD45}">
      <dgm:prSet/>
      <dgm:spPr/>
      <dgm:t>
        <a:bodyPr/>
        <a:lstStyle/>
        <a:p>
          <a:r>
            <a:rPr lang="en-US" dirty="0"/>
            <a:t>1</a:t>
          </a:r>
          <a:r>
            <a:rPr lang="en-US" dirty="0" smtClean="0"/>
            <a:t>. Educate the employees of new changes happening in the company </a:t>
          </a:r>
          <a:endParaRPr lang="en-US" dirty="0"/>
        </a:p>
      </dgm:t>
    </dgm:pt>
    <dgm:pt modelId="{C5C57501-A952-48CE-88CD-67EB2A3BCDEA}" type="parTrans" cxnId="{EB70B523-9297-423A-9657-85741E5F0397}">
      <dgm:prSet/>
      <dgm:spPr/>
      <dgm:t>
        <a:bodyPr/>
        <a:lstStyle/>
        <a:p>
          <a:endParaRPr lang="en-US"/>
        </a:p>
      </dgm:t>
    </dgm:pt>
    <dgm:pt modelId="{F585D8C6-8EFC-44EA-BD20-0C3032A19D25}" type="sibTrans" cxnId="{EB70B523-9297-423A-9657-85741E5F0397}">
      <dgm:prSet/>
      <dgm:spPr/>
      <dgm:t>
        <a:bodyPr/>
        <a:lstStyle/>
        <a:p>
          <a:endParaRPr lang="en-US"/>
        </a:p>
      </dgm:t>
    </dgm:pt>
    <dgm:pt modelId="{68C9CD3C-1A54-4AFE-A091-C1C4B6CCAB5E}">
      <dgm:prSet/>
      <dgm:spPr/>
      <dgm:t>
        <a:bodyPr/>
        <a:lstStyle/>
        <a:p>
          <a:r>
            <a:rPr lang="en-US" dirty="0"/>
            <a:t>2</a:t>
          </a:r>
          <a:r>
            <a:rPr lang="en-US" dirty="0" smtClean="0"/>
            <a:t>. Inform the media of new communication channels available to them </a:t>
          </a:r>
          <a:endParaRPr lang="en-US" dirty="0"/>
        </a:p>
      </dgm:t>
    </dgm:pt>
    <dgm:pt modelId="{B05F3E5B-6954-456C-81BA-68BC5AB0B14D}" type="parTrans" cxnId="{D369A9B5-2B05-4E2E-A7D0-05C754171AB8}">
      <dgm:prSet/>
      <dgm:spPr/>
      <dgm:t>
        <a:bodyPr/>
        <a:lstStyle/>
        <a:p>
          <a:endParaRPr lang="en-US"/>
        </a:p>
      </dgm:t>
    </dgm:pt>
    <dgm:pt modelId="{90D62D1F-B07E-4717-910A-08BFF6A78DD4}" type="sibTrans" cxnId="{D369A9B5-2B05-4E2E-A7D0-05C754171AB8}">
      <dgm:prSet/>
      <dgm:spPr/>
      <dgm:t>
        <a:bodyPr/>
        <a:lstStyle/>
        <a:p>
          <a:endParaRPr lang="en-US"/>
        </a:p>
      </dgm:t>
    </dgm:pt>
    <dgm:pt modelId="{58AFCB0E-72C0-4B1B-A105-37E884F01A4F}">
      <dgm:prSet/>
      <dgm:spPr/>
      <dgm:t>
        <a:bodyPr/>
        <a:lstStyle/>
        <a:p>
          <a:r>
            <a:rPr lang="en-US" dirty="0"/>
            <a:t>3. </a:t>
          </a:r>
          <a:r>
            <a:rPr lang="en-US" b="0" i="0" dirty="0" smtClean="0"/>
            <a:t>Implement a new website and social media platforms</a:t>
          </a:r>
          <a:endParaRPr lang="en-US" dirty="0"/>
        </a:p>
      </dgm:t>
    </dgm:pt>
    <dgm:pt modelId="{056678B3-50DD-455B-AA08-6FCE64C02484}" type="parTrans" cxnId="{14543271-5973-4E7E-A9FC-AFDD2389AAAE}">
      <dgm:prSet/>
      <dgm:spPr/>
      <dgm:t>
        <a:bodyPr/>
        <a:lstStyle/>
        <a:p>
          <a:endParaRPr lang="en-US"/>
        </a:p>
      </dgm:t>
    </dgm:pt>
    <dgm:pt modelId="{05889513-370A-4A07-8048-DA9796D5C572}" type="sibTrans" cxnId="{14543271-5973-4E7E-A9FC-AFDD2389AAAE}">
      <dgm:prSet/>
      <dgm:spPr/>
      <dgm:t>
        <a:bodyPr/>
        <a:lstStyle/>
        <a:p>
          <a:endParaRPr lang="en-US"/>
        </a:p>
      </dgm:t>
    </dgm:pt>
    <dgm:pt modelId="{39E254F7-7B37-49D7-B71D-3CC2F1FFD5E7}">
      <dgm:prSet/>
      <dgm:spPr/>
      <dgm:t>
        <a:bodyPr/>
        <a:lstStyle/>
        <a:p>
          <a:r>
            <a:rPr lang="en-US" dirty="0"/>
            <a:t>4. </a:t>
          </a:r>
          <a:r>
            <a:rPr lang="en-US" b="0" i="0" dirty="0" smtClean="0"/>
            <a:t>Implement employee teambuilding activities </a:t>
          </a:r>
          <a:endParaRPr lang="en-US" dirty="0"/>
        </a:p>
      </dgm:t>
    </dgm:pt>
    <dgm:pt modelId="{5B123D75-92F7-44E5-B0B2-9C5AC9920663}" type="parTrans" cxnId="{A6BA81BE-1F4F-4B8C-A2A0-6FBD172C086D}">
      <dgm:prSet/>
      <dgm:spPr/>
      <dgm:t>
        <a:bodyPr/>
        <a:lstStyle/>
        <a:p>
          <a:endParaRPr lang="en-US"/>
        </a:p>
      </dgm:t>
    </dgm:pt>
    <dgm:pt modelId="{5C2B643B-0E81-4703-9212-31DF31367131}" type="sibTrans" cxnId="{A6BA81BE-1F4F-4B8C-A2A0-6FBD172C086D}">
      <dgm:prSet/>
      <dgm:spPr/>
      <dgm:t>
        <a:bodyPr/>
        <a:lstStyle/>
        <a:p>
          <a:endParaRPr lang="en-US"/>
        </a:p>
      </dgm:t>
    </dgm:pt>
    <dgm:pt modelId="{4FB7593D-0A79-427A-98A6-06C7B0D88CB9}">
      <dgm:prSet/>
      <dgm:spPr/>
      <dgm:t>
        <a:bodyPr/>
        <a:lstStyle/>
        <a:p>
          <a:r>
            <a:rPr lang="en-US" dirty="0"/>
            <a:t>5. </a:t>
          </a:r>
          <a:r>
            <a:rPr lang="en-US" b="0" i="0" dirty="0" smtClean="0"/>
            <a:t>Hire additional key positions to help with communications i.e. speechwriter for the CEO</a:t>
          </a:r>
          <a:endParaRPr lang="en-US" dirty="0"/>
        </a:p>
      </dgm:t>
    </dgm:pt>
    <dgm:pt modelId="{7A60F838-22A8-4C3F-82C9-79CBC1204FB8}" type="parTrans" cxnId="{4ACAAD6F-1F21-4E13-BB29-21580B6B1DC0}">
      <dgm:prSet/>
      <dgm:spPr/>
      <dgm:t>
        <a:bodyPr/>
        <a:lstStyle/>
        <a:p>
          <a:endParaRPr lang="en-US"/>
        </a:p>
      </dgm:t>
    </dgm:pt>
    <dgm:pt modelId="{EAE54E9E-9BB9-40BC-887D-1152D0B7D4A4}" type="sibTrans" cxnId="{4ACAAD6F-1F21-4E13-BB29-21580B6B1DC0}">
      <dgm:prSet/>
      <dgm:spPr/>
      <dgm:t>
        <a:bodyPr/>
        <a:lstStyle/>
        <a:p>
          <a:endParaRPr lang="en-US"/>
        </a:p>
      </dgm:t>
    </dgm:pt>
    <dgm:pt modelId="{F94C03E3-78F0-406D-AE33-0BE30129C412}">
      <dgm:prSet/>
      <dgm:spPr/>
      <dgm:t>
        <a:bodyPr/>
        <a:lstStyle/>
        <a:p>
          <a:r>
            <a:rPr lang="en-US" dirty="0"/>
            <a:t>1. </a:t>
          </a:r>
          <a:r>
            <a:rPr lang="en-US" b="0" i="0" dirty="0" smtClean="0"/>
            <a:t>Educate the employees of new changes happening in the company by </a:t>
          </a:r>
          <a:r>
            <a:rPr lang="en-US" b="0" i="0" dirty="0" smtClean="0"/>
            <a:t>March.</a:t>
          </a:r>
          <a:endParaRPr lang="en-US" dirty="0"/>
        </a:p>
      </dgm:t>
    </dgm:pt>
    <dgm:pt modelId="{06A6A66C-7FE5-4F9D-B08E-E9ECA47CA9F3}" type="parTrans" cxnId="{F97F2AF6-94A5-4E6D-8CFD-CC57EFAAE3DA}">
      <dgm:prSet/>
      <dgm:spPr/>
      <dgm:t>
        <a:bodyPr/>
        <a:lstStyle/>
        <a:p>
          <a:endParaRPr lang="en-US"/>
        </a:p>
      </dgm:t>
    </dgm:pt>
    <dgm:pt modelId="{58412686-551F-42B1-B6C1-F09E5F773C43}" type="sibTrans" cxnId="{F97F2AF6-94A5-4E6D-8CFD-CC57EFAAE3DA}">
      <dgm:prSet/>
      <dgm:spPr/>
      <dgm:t>
        <a:bodyPr/>
        <a:lstStyle/>
        <a:p>
          <a:endParaRPr lang="en-US"/>
        </a:p>
      </dgm:t>
    </dgm:pt>
    <dgm:pt modelId="{337C7CA9-A0F4-4E59-AE42-E4CAC26C7B74}">
      <dgm:prSet/>
      <dgm:spPr/>
      <dgm:t>
        <a:bodyPr/>
        <a:lstStyle/>
        <a:p>
          <a:r>
            <a:rPr lang="en-US" dirty="0"/>
            <a:t>2. </a:t>
          </a:r>
          <a:r>
            <a:rPr lang="en-US" b="0" i="0" dirty="0" smtClean="0"/>
            <a:t>Inform the media of new communication channels </a:t>
          </a:r>
          <a:r>
            <a:rPr lang="en-US" b="0" i="0" dirty="0" smtClean="0"/>
            <a:t>available to </a:t>
          </a:r>
          <a:r>
            <a:rPr lang="en-US" b="0" i="0" dirty="0" smtClean="0"/>
            <a:t>them by </a:t>
          </a:r>
          <a:r>
            <a:rPr lang="en-US" b="0" i="0" dirty="0" smtClean="0"/>
            <a:t>April.</a:t>
          </a:r>
          <a:endParaRPr lang="en-US" dirty="0"/>
        </a:p>
      </dgm:t>
    </dgm:pt>
    <dgm:pt modelId="{FB145D0D-B94C-475C-BE77-F04CFB5EA553}" type="parTrans" cxnId="{BBF9AD8E-9ACB-4915-A6C1-62FAEEF1D5BA}">
      <dgm:prSet/>
      <dgm:spPr/>
      <dgm:t>
        <a:bodyPr/>
        <a:lstStyle/>
        <a:p>
          <a:endParaRPr lang="en-US"/>
        </a:p>
      </dgm:t>
    </dgm:pt>
    <dgm:pt modelId="{22297516-81D2-4983-AA0A-55271C8BFBAF}" type="sibTrans" cxnId="{BBF9AD8E-9ACB-4915-A6C1-62FAEEF1D5BA}">
      <dgm:prSet/>
      <dgm:spPr/>
      <dgm:t>
        <a:bodyPr/>
        <a:lstStyle/>
        <a:p>
          <a:endParaRPr lang="en-US"/>
        </a:p>
      </dgm:t>
    </dgm:pt>
    <dgm:pt modelId="{30EF6810-59E3-4E38-AC2E-42612DEB490F}">
      <dgm:prSet/>
      <dgm:spPr/>
      <dgm:t>
        <a:bodyPr/>
        <a:lstStyle/>
        <a:p>
          <a:r>
            <a:rPr lang="en-US" dirty="0"/>
            <a:t>3. </a:t>
          </a:r>
          <a:r>
            <a:rPr lang="en-US" b="0" i="0" dirty="0" smtClean="0"/>
            <a:t>Implement a new website and social media platforms by </a:t>
          </a:r>
          <a:r>
            <a:rPr lang="en-US" b="0" i="0" dirty="0" smtClean="0"/>
            <a:t>May.</a:t>
          </a:r>
          <a:endParaRPr lang="en-US" dirty="0"/>
        </a:p>
      </dgm:t>
    </dgm:pt>
    <dgm:pt modelId="{3868EE24-C194-457C-97AC-2930587CC7DB}" type="parTrans" cxnId="{09267B10-8B75-4DD1-9982-A6E0FD2DB56C}">
      <dgm:prSet/>
      <dgm:spPr/>
      <dgm:t>
        <a:bodyPr/>
        <a:lstStyle/>
        <a:p>
          <a:endParaRPr lang="en-US"/>
        </a:p>
      </dgm:t>
    </dgm:pt>
    <dgm:pt modelId="{9AEB03A5-58F3-4C1C-83DD-E1218A19B41E}" type="sibTrans" cxnId="{09267B10-8B75-4DD1-9982-A6E0FD2DB56C}">
      <dgm:prSet/>
      <dgm:spPr/>
      <dgm:t>
        <a:bodyPr/>
        <a:lstStyle/>
        <a:p>
          <a:endParaRPr lang="en-US"/>
        </a:p>
      </dgm:t>
    </dgm:pt>
    <dgm:pt modelId="{A17CC8A2-B88D-4442-B7FF-F2AC9B1925E7}">
      <dgm:prSet/>
      <dgm:spPr/>
      <dgm:t>
        <a:bodyPr/>
        <a:lstStyle/>
        <a:p>
          <a:r>
            <a:rPr lang="en-US" dirty="0"/>
            <a:t>4. </a:t>
          </a:r>
          <a:r>
            <a:rPr lang="en-US" dirty="0" smtClean="0"/>
            <a:t>Implement employee </a:t>
          </a:r>
          <a:r>
            <a:rPr lang="en-US" dirty="0" smtClean="0"/>
            <a:t>t</a:t>
          </a:r>
          <a:r>
            <a:rPr lang="en-US" b="0" i="0" dirty="0" smtClean="0"/>
            <a:t>eambuilding </a:t>
          </a:r>
          <a:r>
            <a:rPr lang="en-US" dirty="0" smtClean="0"/>
            <a:t>by  July.</a:t>
          </a:r>
          <a:endParaRPr lang="en-US" dirty="0"/>
        </a:p>
      </dgm:t>
    </dgm:pt>
    <dgm:pt modelId="{96C662CF-FFD3-401B-8AC6-3F65E31EED3F}" type="parTrans" cxnId="{92FCA021-7E49-4BA7-8C7C-14BBEE3A6297}">
      <dgm:prSet/>
      <dgm:spPr/>
      <dgm:t>
        <a:bodyPr/>
        <a:lstStyle/>
        <a:p>
          <a:endParaRPr lang="en-US"/>
        </a:p>
      </dgm:t>
    </dgm:pt>
    <dgm:pt modelId="{07F94ADE-3525-4B81-85F8-2365B509FBA3}" type="sibTrans" cxnId="{92FCA021-7E49-4BA7-8C7C-14BBEE3A6297}">
      <dgm:prSet/>
      <dgm:spPr/>
      <dgm:t>
        <a:bodyPr/>
        <a:lstStyle/>
        <a:p>
          <a:endParaRPr lang="en-US"/>
        </a:p>
      </dgm:t>
    </dgm:pt>
    <dgm:pt modelId="{D3155381-9CDC-4BCE-90C6-30EBD558B01F}">
      <dgm:prSet/>
      <dgm:spPr/>
      <dgm:t>
        <a:bodyPr/>
        <a:lstStyle/>
        <a:p>
          <a:r>
            <a:rPr lang="en-US" dirty="0"/>
            <a:t>5. </a:t>
          </a:r>
          <a:r>
            <a:rPr lang="en-US" dirty="0" smtClean="0"/>
            <a:t>Hire additional key positions to help with communications i.e. speechwriter for the CEO by </a:t>
          </a:r>
          <a:r>
            <a:rPr lang="en-US" dirty="0" smtClean="0"/>
            <a:t>March.</a:t>
          </a:r>
          <a:endParaRPr lang="en-US" dirty="0"/>
        </a:p>
      </dgm:t>
    </dgm:pt>
    <dgm:pt modelId="{47B39E18-C832-4E46-A052-BC49CF9E7323}" type="parTrans" cxnId="{A32BFB74-1396-42F4-91FB-6AD8F490FB42}">
      <dgm:prSet/>
      <dgm:spPr/>
      <dgm:t>
        <a:bodyPr/>
        <a:lstStyle/>
        <a:p>
          <a:endParaRPr lang="en-US"/>
        </a:p>
      </dgm:t>
    </dgm:pt>
    <dgm:pt modelId="{F30516B7-8ED5-45D4-BC0D-C8517A0A9DA6}" type="sibTrans" cxnId="{A32BFB74-1396-42F4-91FB-6AD8F490FB42}">
      <dgm:prSet/>
      <dgm:spPr/>
      <dgm:t>
        <a:bodyPr/>
        <a:lstStyle/>
        <a:p>
          <a:endParaRPr lang="en-US"/>
        </a:p>
      </dgm:t>
    </dgm:pt>
    <dgm:pt modelId="{5528D4ED-7B1D-4940-9BAF-D60065D5336D}" type="pres">
      <dgm:prSet presAssocID="{D6911DA8-40A2-422D-A39E-0EC56764A87F}" presName="diagram" presStyleCnt="0">
        <dgm:presLayoutVars>
          <dgm:dir/>
          <dgm:resizeHandles val="exact"/>
        </dgm:presLayoutVars>
      </dgm:prSet>
      <dgm:spPr/>
      <dgm:t>
        <a:bodyPr/>
        <a:lstStyle/>
        <a:p>
          <a:endParaRPr lang="en-US"/>
        </a:p>
      </dgm:t>
    </dgm:pt>
    <dgm:pt modelId="{093AEED0-7B1A-C143-B6CA-A06C52B45B95}" type="pres">
      <dgm:prSet presAssocID="{51843F32-5136-499E-A603-15F616F4DD45}" presName="node" presStyleLbl="node1" presStyleIdx="0" presStyleCnt="10" custLinFactNeighborX="-23482" custLinFactNeighborY="1505">
        <dgm:presLayoutVars>
          <dgm:bulletEnabled val="1"/>
        </dgm:presLayoutVars>
      </dgm:prSet>
      <dgm:spPr/>
      <dgm:t>
        <a:bodyPr/>
        <a:lstStyle/>
        <a:p>
          <a:endParaRPr lang="en-US"/>
        </a:p>
      </dgm:t>
    </dgm:pt>
    <dgm:pt modelId="{6A666631-292A-5B45-8BC7-C5C81148E394}" type="pres">
      <dgm:prSet presAssocID="{F585D8C6-8EFC-44EA-BD20-0C3032A19D25}" presName="sibTrans" presStyleCnt="0"/>
      <dgm:spPr/>
    </dgm:pt>
    <dgm:pt modelId="{5D2854D3-B2F7-F74D-B8DE-E00D2B8CB083}" type="pres">
      <dgm:prSet presAssocID="{68C9CD3C-1A54-4AFE-A091-C1C4B6CCAB5E}" presName="node" presStyleLbl="node1" presStyleIdx="1" presStyleCnt="10">
        <dgm:presLayoutVars>
          <dgm:bulletEnabled val="1"/>
        </dgm:presLayoutVars>
      </dgm:prSet>
      <dgm:spPr/>
      <dgm:t>
        <a:bodyPr/>
        <a:lstStyle/>
        <a:p>
          <a:endParaRPr lang="en-US"/>
        </a:p>
      </dgm:t>
    </dgm:pt>
    <dgm:pt modelId="{FF5E7FA8-3BB3-7C4A-8047-8440507B1D6E}" type="pres">
      <dgm:prSet presAssocID="{90D62D1F-B07E-4717-910A-08BFF6A78DD4}" presName="sibTrans" presStyleCnt="0"/>
      <dgm:spPr/>
    </dgm:pt>
    <dgm:pt modelId="{5E7AADD0-EB25-C94A-AB42-F94FF10E026B}" type="pres">
      <dgm:prSet presAssocID="{58AFCB0E-72C0-4B1B-A105-37E884F01A4F}" presName="node" presStyleLbl="node1" presStyleIdx="2" presStyleCnt="10">
        <dgm:presLayoutVars>
          <dgm:bulletEnabled val="1"/>
        </dgm:presLayoutVars>
      </dgm:prSet>
      <dgm:spPr/>
      <dgm:t>
        <a:bodyPr/>
        <a:lstStyle/>
        <a:p>
          <a:endParaRPr lang="en-US"/>
        </a:p>
      </dgm:t>
    </dgm:pt>
    <dgm:pt modelId="{F7433B34-92A6-1D4E-AB81-1B6E4C445E05}" type="pres">
      <dgm:prSet presAssocID="{05889513-370A-4A07-8048-DA9796D5C572}" presName="sibTrans" presStyleCnt="0"/>
      <dgm:spPr/>
    </dgm:pt>
    <dgm:pt modelId="{BBB31945-0DAD-C74C-84A9-362C19A4B43C}" type="pres">
      <dgm:prSet presAssocID="{39E254F7-7B37-49D7-B71D-3CC2F1FFD5E7}" presName="node" presStyleLbl="node1" presStyleIdx="3" presStyleCnt="10">
        <dgm:presLayoutVars>
          <dgm:bulletEnabled val="1"/>
        </dgm:presLayoutVars>
      </dgm:prSet>
      <dgm:spPr/>
      <dgm:t>
        <a:bodyPr/>
        <a:lstStyle/>
        <a:p>
          <a:endParaRPr lang="en-US"/>
        </a:p>
      </dgm:t>
    </dgm:pt>
    <dgm:pt modelId="{A1DF299A-33F0-C042-A74A-91D0AE36817A}" type="pres">
      <dgm:prSet presAssocID="{5C2B643B-0E81-4703-9212-31DF31367131}" presName="sibTrans" presStyleCnt="0"/>
      <dgm:spPr/>
    </dgm:pt>
    <dgm:pt modelId="{1B48CCE2-820A-6347-8C18-CB0EEE3BA4F0}" type="pres">
      <dgm:prSet presAssocID="{4FB7593D-0A79-427A-98A6-06C7B0D88CB9}" presName="node" presStyleLbl="node1" presStyleIdx="4" presStyleCnt="10">
        <dgm:presLayoutVars>
          <dgm:bulletEnabled val="1"/>
        </dgm:presLayoutVars>
      </dgm:prSet>
      <dgm:spPr/>
      <dgm:t>
        <a:bodyPr/>
        <a:lstStyle/>
        <a:p>
          <a:endParaRPr lang="en-US"/>
        </a:p>
      </dgm:t>
    </dgm:pt>
    <dgm:pt modelId="{A1AAE0E9-7627-BF49-A44E-ED901C87CB05}" type="pres">
      <dgm:prSet presAssocID="{EAE54E9E-9BB9-40BC-887D-1152D0B7D4A4}" presName="sibTrans" presStyleCnt="0"/>
      <dgm:spPr/>
    </dgm:pt>
    <dgm:pt modelId="{196A425C-18E5-EE4D-9004-634803B98C92}" type="pres">
      <dgm:prSet presAssocID="{F94C03E3-78F0-406D-AE33-0BE30129C412}" presName="node" presStyleLbl="node1" presStyleIdx="5" presStyleCnt="10">
        <dgm:presLayoutVars>
          <dgm:bulletEnabled val="1"/>
        </dgm:presLayoutVars>
      </dgm:prSet>
      <dgm:spPr/>
      <dgm:t>
        <a:bodyPr/>
        <a:lstStyle/>
        <a:p>
          <a:endParaRPr lang="en-US"/>
        </a:p>
      </dgm:t>
    </dgm:pt>
    <dgm:pt modelId="{C3D6928D-329F-5F43-B15B-F9BCB90CA0BA}" type="pres">
      <dgm:prSet presAssocID="{58412686-551F-42B1-B6C1-F09E5F773C43}" presName="sibTrans" presStyleCnt="0"/>
      <dgm:spPr/>
    </dgm:pt>
    <dgm:pt modelId="{886C6384-1B4D-2C40-BED4-54A904856894}" type="pres">
      <dgm:prSet presAssocID="{337C7CA9-A0F4-4E59-AE42-E4CAC26C7B74}" presName="node" presStyleLbl="node1" presStyleIdx="6" presStyleCnt="10">
        <dgm:presLayoutVars>
          <dgm:bulletEnabled val="1"/>
        </dgm:presLayoutVars>
      </dgm:prSet>
      <dgm:spPr/>
      <dgm:t>
        <a:bodyPr/>
        <a:lstStyle/>
        <a:p>
          <a:endParaRPr lang="en-US"/>
        </a:p>
      </dgm:t>
    </dgm:pt>
    <dgm:pt modelId="{CAC926F5-0545-724C-BD2F-4A6E1026BD54}" type="pres">
      <dgm:prSet presAssocID="{22297516-81D2-4983-AA0A-55271C8BFBAF}" presName="sibTrans" presStyleCnt="0"/>
      <dgm:spPr/>
    </dgm:pt>
    <dgm:pt modelId="{2B88FE6F-8E26-EF4D-93EC-E42FE7553F63}" type="pres">
      <dgm:prSet presAssocID="{30EF6810-59E3-4E38-AC2E-42612DEB490F}" presName="node" presStyleLbl="node1" presStyleIdx="7" presStyleCnt="10">
        <dgm:presLayoutVars>
          <dgm:bulletEnabled val="1"/>
        </dgm:presLayoutVars>
      </dgm:prSet>
      <dgm:spPr/>
      <dgm:t>
        <a:bodyPr/>
        <a:lstStyle/>
        <a:p>
          <a:endParaRPr lang="en-US"/>
        </a:p>
      </dgm:t>
    </dgm:pt>
    <dgm:pt modelId="{C07E42D9-1EBB-1443-A0AB-1A4FA4AD836F}" type="pres">
      <dgm:prSet presAssocID="{9AEB03A5-58F3-4C1C-83DD-E1218A19B41E}" presName="sibTrans" presStyleCnt="0"/>
      <dgm:spPr/>
    </dgm:pt>
    <dgm:pt modelId="{3ABE58AA-9DAF-DB47-A102-83C1A83DDC68}" type="pres">
      <dgm:prSet presAssocID="{A17CC8A2-B88D-4442-B7FF-F2AC9B1925E7}" presName="node" presStyleLbl="node1" presStyleIdx="8" presStyleCnt="10">
        <dgm:presLayoutVars>
          <dgm:bulletEnabled val="1"/>
        </dgm:presLayoutVars>
      </dgm:prSet>
      <dgm:spPr/>
      <dgm:t>
        <a:bodyPr/>
        <a:lstStyle/>
        <a:p>
          <a:endParaRPr lang="en-US"/>
        </a:p>
      </dgm:t>
    </dgm:pt>
    <dgm:pt modelId="{FBFC6EA8-298B-6343-8357-16EA70F745D3}" type="pres">
      <dgm:prSet presAssocID="{07F94ADE-3525-4B81-85F8-2365B509FBA3}" presName="sibTrans" presStyleCnt="0"/>
      <dgm:spPr/>
    </dgm:pt>
    <dgm:pt modelId="{08FBEE51-34C0-B140-A643-4981CE844917}" type="pres">
      <dgm:prSet presAssocID="{D3155381-9CDC-4BCE-90C6-30EBD558B01F}" presName="node" presStyleLbl="node1" presStyleIdx="9" presStyleCnt="10">
        <dgm:presLayoutVars>
          <dgm:bulletEnabled val="1"/>
        </dgm:presLayoutVars>
      </dgm:prSet>
      <dgm:spPr/>
      <dgm:t>
        <a:bodyPr/>
        <a:lstStyle/>
        <a:p>
          <a:endParaRPr lang="en-US"/>
        </a:p>
      </dgm:t>
    </dgm:pt>
  </dgm:ptLst>
  <dgm:cxnLst>
    <dgm:cxn modelId="{A6103451-5B9B-E542-9799-3C812907C82C}" type="presOf" srcId="{68C9CD3C-1A54-4AFE-A091-C1C4B6CCAB5E}" destId="{5D2854D3-B2F7-F74D-B8DE-E00D2B8CB083}" srcOrd="0" destOrd="0" presId="urn:microsoft.com/office/officeart/2005/8/layout/default"/>
    <dgm:cxn modelId="{DC9E1460-E9B3-3246-8762-F07D56859081}" type="presOf" srcId="{51843F32-5136-499E-A603-15F616F4DD45}" destId="{093AEED0-7B1A-C143-B6CA-A06C52B45B95}" srcOrd="0" destOrd="0" presId="urn:microsoft.com/office/officeart/2005/8/layout/default"/>
    <dgm:cxn modelId="{A710B9B7-6C64-B94A-B83E-917EB2AECB6C}" type="presOf" srcId="{4FB7593D-0A79-427A-98A6-06C7B0D88CB9}" destId="{1B48CCE2-820A-6347-8C18-CB0EEE3BA4F0}" srcOrd="0" destOrd="0" presId="urn:microsoft.com/office/officeart/2005/8/layout/default"/>
    <dgm:cxn modelId="{EB70B523-9297-423A-9657-85741E5F0397}" srcId="{D6911DA8-40A2-422D-A39E-0EC56764A87F}" destId="{51843F32-5136-499E-A603-15F616F4DD45}" srcOrd="0" destOrd="0" parTransId="{C5C57501-A952-48CE-88CD-67EB2A3BCDEA}" sibTransId="{F585D8C6-8EFC-44EA-BD20-0C3032A19D25}"/>
    <dgm:cxn modelId="{D41F141A-6CB1-0E42-A541-1FAF937C3E79}" type="presOf" srcId="{58AFCB0E-72C0-4B1B-A105-37E884F01A4F}" destId="{5E7AADD0-EB25-C94A-AB42-F94FF10E026B}" srcOrd="0" destOrd="0" presId="urn:microsoft.com/office/officeart/2005/8/layout/default"/>
    <dgm:cxn modelId="{F97F2AF6-94A5-4E6D-8CFD-CC57EFAAE3DA}" srcId="{D6911DA8-40A2-422D-A39E-0EC56764A87F}" destId="{F94C03E3-78F0-406D-AE33-0BE30129C412}" srcOrd="5" destOrd="0" parTransId="{06A6A66C-7FE5-4F9D-B08E-E9ECA47CA9F3}" sibTransId="{58412686-551F-42B1-B6C1-F09E5F773C43}"/>
    <dgm:cxn modelId="{CD231507-3DC5-6B4C-85CB-CB8663870C08}" type="presOf" srcId="{F94C03E3-78F0-406D-AE33-0BE30129C412}" destId="{196A425C-18E5-EE4D-9004-634803B98C92}" srcOrd="0" destOrd="0" presId="urn:microsoft.com/office/officeart/2005/8/layout/default"/>
    <dgm:cxn modelId="{979D3CC6-14FA-274B-ACD8-4B8B05C96A69}" type="presOf" srcId="{39E254F7-7B37-49D7-B71D-3CC2F1FFD5E7}" destId="{BBB31945-0DAD-C74C-84A9-362C19A4B43C}" srcOrd="0" destOrd="0" presId="urn:microsoft.com/office/officeart/2005/8/layout/default"/>
    <dgm:cxn modelId="{14543271-5973-4E7E-A9FC-AFDD2389AAAE}" srcId="{D6911DA8-40A2-422D-A39E-0EC56764A87F}" destId="{58AFCB0E-72C0-4B1B-A105-37E884F01A4F}" srcOrd="2" destOrd="0" parTransId="{056678B3-50DD-455B-AA08-6FCE64C02484}" sibTransId="{05889513-370A-4A07-8048-DA9796D5C572}"/>
    <dgm:cxn modelId="{6D0F5A6C-8A61-7740-A569-4E147B5626D1}" type="presOf" srcId="{337C7CA9-A0F4-4E59-AE42-E4CAC26C7B74}" destId="{886C6384-1B4D-2C40-BED4-54A904856894}" srcOrd="0" destOrd="0" presId="urn:microsoft.com/office/officeart/2005/8/layout/default"/>
    <dgm:cxn modelId="{09267B10-8B75-4DD1-9982-A6E0FD2DB56C}" srcId="{D6911DA8-40A2-422D-A39E-0EC56764A87F}" destId="{30EF6810-59E3-4E38-AC2E-42612DEB490F}" srcOrd="7" destOrd="0" parTransId="{3868EE24-C194-457C-97AC-2930587CC7DB}" sibTransId="{9AEB03A5-58F3-4C1C-83DD-E1218A19B41E}"/>
    <dgm:cxn modelId="{4ACAAD6F-1F21-4E13-BB29-21580B6B1DC0}" srcId="{D6911DA8-40A2-422D-A39E-0EC56764A87F}" destId="{4FB7593D-0A79-427A-98A6-06C7B0D88CB9}" srcOrd="4" destOrd="0" parTransId="{7A60F838-22A8-4C3F-82C9-79CBC1204FB8}" sibTransId="{EAE54E9E-9BB9-40BC-887D-1152D0B7D4A4}"/>
    <dgm:cxn modelId="{5670588C-74B9-8B4A-B7C8-903D737137F0}" type="presOf" srcId="{30EF6810-59E3-4E38-AC2E-42612DEB490F}" destId="{2B88FE6F-8E26-EF4D-93EC-E42FE7553F63}" srcOrd="0" destOrd="0" presId="urn:microsoft.com/office/officeart/2005/8/layout/default"/>
    <dgm:cxn modelId="{92FCA021-7E49-4BA7-8C7C-14BBEE3A6297}" srcId="{D6911DA8-40A2-422D-A39E-0EC56764A87F}" destId="{A17CC8A2-B88D-4442-B7FF-F2AC9B1925E7}" srcOrd="8" destOrd="0" parTransId="{96C662CF-FFD3-401B-8AC6-3F65E31EED3F}" sibTransId="{07F94ADE-3525-4B81-85F8-2365B509FBA3}"/>
    <dgm:cxn modelId="{BBF9AD8E-9ACB-4915-A6C1-62FAEEF1D5BA}" srcId="{D6911DA8-40A2-422D-A39E-0EC56764A87F}" destId="{337C7CA9-A0F4-4E59-AE42-E4CAC26C7B74}" srcOrd="6" destOrd="0" parTransId="{FB145D0D-B94C-475C-BE77-F04CFB5EA553}" sibTransId="{22297516-81D2-4983-AA0A-55271C8BFBAF}"/>
    <dgm:cxn modelId="{77BA3279-49B6-B84A-BC1E-3813954AA397}" type="presOf" srcId="{A17CC8A2-B88D-4442-B7FF-F2AC9B1925E7}" destId="{3ABE58AA-9DAF-DB47-A102-83C1A83DDC68}" srcOrd="0" destOrd="0" presId="urn:microsoft.com/office/officeart/2005/8/layout/default"/>
    <dgm:cxn modelId="{9625A29D-A475-6648-89F0-2F1CDA76073B}" type="presOf" srcId="{D6911DA8-40A2-422D-A39E-0EC56764A87F}" destId="{5528D4ED-7B1D-4940-9BAF-D60065D5336D}" srcOrd="0" destOrd="0" presId="urn:microsoft.com/office/officeart/2005/8/layout/default"/>
    <dgm:cxn modelId="{A32BFB74-1396-42F4-91FB-6AD8F490FB42}" srcId="{D6911DA8-40A2-422D-A39E-0EC56764A87F}" destId="{D3155381-9CDC-4BCE-90C6-30EBD558B01F}" srcOrd="9" destOrd="0" parTransId="{47B39E18-C832-4E46-A052-BC49CF9E7323}" sibTransId="{F30516B7-8ED5-45D4-BC0D-C8517A0A9DA6}"/>
    <dgm:cxn modelId="{5EC36145-0C70-C549-BD5F-F7CEA2EBCFC5}" type="presOf" srcId="{D3155381-9CDC-4BCE-90C6-30EBD558B01F}" destId="{08FBEE51-34C0-B140-A643-4981CE844917}" srcOrd="0" destOrd="0" presId="urn:microsoft.com/office/officeart/2005/8/layout/default"/>
    <dgm:cxn modelId="{A6BA81BE-1F4F-4B8C-A2A0-6FBD172C086D}" srcId="{D6911DA8-40A2-422D-A39E-0EC56764A87F}" destId="{39E254F7-7B37-49D7-B71D-3CC2F1FFD5E7}" srcOrd="3" destOrd="0" parTransId="{5B123D75-92F7-44E5-B0B2-9C5AC9920663}" sibTransId="{5C2B643B-0E81-4703-9212-31DF31367131}"/>
    <dgm:cxn modelId="{D369A9B5-2B05-4E2E-A7D0-05C754171AB8}" srcId="{D6911DA8-40A2-422D-A39E-0EC56764A87F}" destId="{68C9CD3C-1A54-4AFE-A091-C1C4B6CCAB5E}" srcOrd="1" destOrd="0" parTransId="{B05F3E5B-6954-456C-81BA-68BC5AB0B14D}" sibTransId="{90D62D1F-B07E-4717-910A-08BFF6A78DD4}"/>
    <dgm:cxn modelId="{F1889D70-14BB-8349-8A97-F842E6E82093}" type="presParOf" srcId="{5528D4ED-7B1D-4940-9BAF-D60065D5336D}" destId="{093AEED0-7B1A-C143-B6CA-A06C52B45B95}" srcOrd="0" destOrd="0" presId="urn:microsoft.com/office/officeart/2005/8/layout/default"/>
    <dgm:cxn modelId="{143843B1-6D8B-7C4C-B621-59091646AC98}" type="presParOf" srcId="{5528D4ED-7B1D-4940-9BAF-D60065D5336D}" destId="{6A666631-292A-5B45-8BC7-C5C81148E394}" srcOrd="1" destOrd="0" presId="urn:microsoft.com/office/officeart/2005/8/layout/default"/>
    <dgm:cxn modelId="{8555390A-500E-934F-8DB6-0BA8CD055B1C}" type="presParOf" srcId="{5528D4ED-7B1D-4940-9BAF-D60065D5336D}" destId="{5D2854D3-B2F7-F74D-B8DE-E00D2B8CB083}" srcOrd="2" destOrd="0" presId="urn:microsoft.com/office/officeart/2005/8/layout/default"/>
    <dgm:cxn modelId="{D95B3970-7026-4847-836A-1DF9AA08CDDD}" type="presParOf" srcId="{5528D4ED-7B1D-4940-9BAF-D60065D5336D}" destId="{FF5E7FA8-3BB3-7C4A-8047-8440507B1D6E}" srcOrd="3" destOrd="0" presId="urn:microsoft.com/office/officeart/2005/8/layout/default"/>
    <dgm:cxn modelId="{EDCDF8E1-0C77-C444-A6DC-ED1C3CE0FEE2}" type="presParOf" srcId="{5528D4ED-7B1D-4940-9BAF-D60065D5336D}" destId="{5E7AADD0-EB25-C94A-AB42-F94FF10E026B}" srcOrd="4" destOrd="0" presId="urn:microsoft.com/office/officeart/2005/8/layout/default"/>
    <dgm:cxn modelId="{A3DE2499-B3E2-CF41-8D8A-E00EDDBF29DD}" type="presParOf" srcId="{5528D4ED-7B1D-4940-9BAF-D60065D5336D}" destId="{F7433B34-92A6-1D4E-AB81-1B6E4C445E05}" srcOrd="5" destOrd="0" presId="urn:microsoft.com/office/officeart/2005/8/layout/default"/>
    <dgm:cxn modelId="{2EB7F2F0-BB3E-7949-B15F-B8F3354CB5FB}" type="presParOf" srcId="{5528D4ED-7B1D-4940-9BAF-D60065D5336D}" destId="{BBB31945-0DAD-C74C-84A9-362C19A4B43C}" srcOrd="6" destOrd="0" presId="urn:microsoft.com/office/officeart/2005/8/layout/default"/>
    <dgm:cxn modelId="{39E8EC2C-4B7A-7E45-BF24-DD56E3BDF27E}" type="presParOf" srcId="{5528D4ED-7B1D-4940-9BAF-D60065D5336D}" destId="{A1DF299A-33F0-C042-A74A-91D0AE36817A}" srcOrd="7" destOrd="0" presId="urn:microsoft.com/office/officeart/2005/8/layout/default"/>
    <dgm:cxn modelId="{C14C4C30-8F55-E941-A994-2A94BAC0672F}" type="presParOf" srcId="{5528D4ED-7B1D-4940-9BAF-D60065D5336D}" destId="{1B48CCE2-820A-6347-8C18-CB0EEE3BA4F0}" srcOrd="8" destOrd="0" presId="urn:microsoft.com/office/officeart/2005/8/layout/default"/>
    <dgm:cxn modelId="{D7AF61E7-B107-3E45-9432-31C1B0F40E29}" type="presParOf" srcId="{5528D4ED-7B1D-4940-9BAF-D60065D5336D}" destId="{A1AAE0E9-7627-BF49-A44E-ED901C87CB05}" srcOrd="9" destOrd="0" presId="urn:microsoft.com/office/officeart/2005/8/layout/default"/>
    <dgm:cxn modelId="{2BF0F75D-BF84-264F-A704-C2F586B98DB1}" type="presParOf" srcId="{5528D4ED-7B1D-4940-9BAF-D60065D5336D}" destId="{196A425C-18E5-EE4D-9004-634803B98C92}" srcOrd="10" destOrd="0" presId="urn:microsoft.com/office/officeart/2005/8/layout/default"/>
    <dgm:cxn modelId="{97A6295C-B674-D343-BD46-7A4F00970C36}" type="presParOf" srcId="{5528D4ED-7B1D-4940-9BAF-D60065D5336D}" destId="{C3D6928D-329F-5F43-B15B-F9BCB90CA0BA}" srcOrd="11" destOrd="0" presId="urn:microsoft.com/office/officeart/2005/8/layout/default"/>
    <dgm:cxn modelId="{DCC9C934-29A6-5746-BDAE-3BBE51853CCE}" type="presParOf" srcId="{5528D4ED-7B1D-4940-9BAF-D60065D5336D}" destId="{886C6384-1B4D-2C40-BED4-54A904856894}" srcOrd="12" destOrd="0" presId="urn:microsoft.com/office/officeart/2005/8/layout/default"/>
    <dgm:cxn modelId="{A168B7F2-0CEA-554B-9CE8-5F5FAB19D220}" type="presParOf" srcId="{5528D4ED-7B1D-4940-9BAF-D60065D5336D}" destId="{CAC926F5-0545-724C-BD2F-4A6E1026BD54}" srcOrd="13" destOrd="0" presId="urn:microsoft.com/office/officeart/2005/8/layout/default"/>
    <dgm:cxn modelId="{DFA69647-3E0E-D140-AA5B-8550409DB35D}" type="presParOf" srcId="{5528D4ED-7B1D-4940-9BAF-D60065D5336D}" destId="{2B88FE6F-8E26-EF4D-93EC-E42FE7553F63}" srcOrd="14" destOrd="0" presId="urn:microsoft.com/office/officeart/2005/8/layout/default"/>
    <dgm:cxn modelId="{B00F6F0F-867E-7F48-98ED-E5E82D2A1C8C}" type="presParOf" srcId="{5528D4ED-7B1D-4940-9BAF-D60065D5336D}" destId="{C07E42D9-1EBB-1443-A0AB-1A4FA4AD836F}" srcOrd="15" destOrd="0" presId="urn:microsoft.com/office/officeart/2005/8/layout/default"/>
    <dgm:cxn modelId="{F47BE9D5-012E-7D4E-96B6-DDB65181C173}" type="presParOf" srcId="{5528D4ED-7B1D-4940-9BAF-D60065D5336D}" destId="{3ABE58AA-9DAF-DB47-A102-83C1A83DDC68}" srcOrd="16" destOrd="0" presId="urn:microsoft.com/office/officeart/2005/8/layout/default"/>
    <dgm:cxn modelId="{11E6927B-B26E-3640-AE19-E942CA9AEF51}" type="presParOf" srcId="{5528D4ED-7B1D-4940-9BAF-D60065D5336D}" destId="{FBFC6EA8-298B-6343-8357-16EA70F745D3}" srcOrd="17" destOrd="0" presId="urn:microsoft.com/office/officeart/2005/8/layout/default"/>
    <dgm:cxn modelId="{C13AA869-E3AA-5746-9362-3572E89C036F}" type="presParOf" srcId="{5528D4ED-7B1D-4940-9BAF-D60065D5336D}" destId="{08FBEE51-34C0-B140-A643-4981CE844917}" srcOrd="1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EBC736-D1D8-4F3D-9BDF-7071D440B3B5}" type="doc">
      <dgm:prSet loTypeId="urn:microsoft.com/office/officeart/2005/8/layout/vList2" loCatId="Inbox" qsTypeId="urn:microsoft.com/office/officeart/2005/8/quickstyle/simple4" qsCatId="simple" csTypeId="urn:microsoft.com/office/officeart/2005/8/colors/colorful5" csCatId="colorful" phldr="1"/>
      <dgm:spPr/>
      <dgm:t>
        <a:bodyPr/>
        <a:lstStyle/>
        <a:p>
          <a:endParaRPr lang="en-US"/>
        </a:p>
      </dgm:t>
    </dgm:pt>
    <dgm:pt modelId="{860BA00F-DAB8-4798-B255-3F29626A03C6}">
      <dgm:prSet/>
      <dgm:spPr/>
      <dgm:t>
        <a:bodyPr/>
        <a:lstStyle/>
        <a:p>
          <a:r>
            <a:rPr lang="en-US" b="0" i="0" dirty="0"/>
            <a:t>Town hall meetings</a:t>
          </a:r>
          <a:endParaRPr lang="en-US" dirty="0"/>
        </a:p>
      </dgm:t>
    </dgm:pt>
    <dgm:pt modelId="{68C8F780-8376-45C0-92DD-709A1B6E816E}" type="parTrans" cxnId="{11F38BE3-2D82-4771-A9F4-D7B82AF7A51E}">
      <dgm:prSet/>
      <dgm:spPr/>
      <dgm:t>
        <a:bodyPr/>
        <a:lstStyle/>
        <a:p>
          <a:endParaRPr lang="en-US"/>
        </a:p>
      </dgm:t>
    </dgm:pt>
    <dgm:pt modelId="{6D1D17C0-93F6-455D-8516-C7E7B9120F07}" type="sibTrans" cxnId="{11F38BE3-2D82-4771-A9F4-D7B82AF7A51E}">
      <dgm:prSet/>
      <dgm:spPr/>
      <dgm:t>
        <a:bodyPr/>
        <a:lstStyle/>
        <a:p>
          <a:endParaRPr lang="en-US"/>
        </a:p>
      </dgm:t>
    </dgm:pt>
    <dgm:pt modelId="{87FB3C28-003F-4C4C-A4C6-1330650CBE94}">
      <dgm:prSet/>
      <dgm:spPr/>
      <dgm:t>
        <a:bodyPr/>
        <a:lstStyle/>
        <a:p>
          <a:r>
            <a:rPr lang="en-US" b="0" i="0" dirty="0" smtClean="0"/>
            <a:t>New Website, Email Platform, and Company Portal</a:t>
          </a:r>
          <a:endParaRPr lang="en-US" dirty="0"/>
        </a:p>
      </dgm:t>
    </dgm:pt>
    <dgm:pt modelId="{ED7B227F-C6C4-4539-BCF3-F835274C8A32}" type="parTrans" cxnId="{ECF14B70-4359-4DB8-B3C7-06C16F65B04D}">
      <dgm:prSet/>
      <dgm:spPr/>
      <dgm:t>
        <a:bodyPr/>
        <a:lstStyle/>
        <a:p>
          <a:endParaRPr lang="en-US"/>
        </a:p>
      </dgm:t>
    </dgm:pt>
    <dgm:pt modelId="{5AA57FF2-9702-471D-9759-29F042FA27C7}" type="sibTrans" cxnId="{ECF14B70-4359-4DB8-B3C7-06C16F65B04D}">
      <dgm:prSet/>
      <dgm:spPr/>
      <dgm:t>
        <a:bodyPr/>
        <a:lstStyle/>
        <a:p>
          <a:endParaRPr lang="en-US"/>
        </a:p>
      </dgm:t>
    </dgm:pt>
    <dgm:pt modelId="{C2889779-D543-49AE-A394-510BFF3FD38B}">
      <dgm:prSet/>
      <dgm:spPr/>
      <dgm:t>
        <a:bodyPr/>
        <a:lstStyle/>
        <a:p>
          <a:r>
            <a:rPr lang="en-US" b="0" i="0" dirty="0"/>
            <a:t>Monthly </a:t>
          </a:r>
          <a:r>
            <a:rPr lang="en-US" b="0" i="0" dirty="0" smtClean="0"/>
            <a:t>Teambuilding </a:t>
          </a:r>
          <a:r>
            <a:rPr lang="en-US" b="0" i="0" dirty="0" smtClean="0"/>
            <a:t>with Employees</a:t>
          </a:r>
          <a:endParaRPr lang="en-US" dirty="0"/>
        </a:p>
      </dgm:t>
    </dgm:pt>
    <dgm:pt modelId="{69A9151B-D6C8-4115-A04E-D3988E5B9166}" type="parTrans" cxnId="{874A1A25-876E-45D7-BF67-C8E0441664EC}">
      <dgm:prSet/>
      <dgm:spPr/>
      <dgm:t>
        <a:bodyPr/>
        <a:lstStyle/>
        <a:p>
          <a:endParaRPr lang="en-US"/>
        </a:p>
      </dgm:t>
    </dgm:pt>
    <dgm:pt modelId="{B9B78C8C-32ED-4B21-B4AB-9A78F7A3174B}" type="sibTrans" cxnId="{874A1A25-876E-45D7-BF67-C8E0441664EC}">
      <dgm:prSet/>
      <dgm:spPr/>
      <dgm:t>
        <a:bodyPr/>
        <a:lstStyle/>
        <a:p>
          <a:endParaRPr lang="en-US"/>
        </a:p>
      </dgm:t>
    </dgm:pt>
    <dgm:pt modelId="{7784153D-44B7-41A4-9F28-899127D9B50E}">
      <dgm:prSet/>
      <dgm:spPr/>
      <dgm:t>
        <a:bodyPr/>
        <a:lstStyle/>
        <a:p>
          <a:r>
            <a:rPr lang="en-US" b="0" i="0" dirty="0"/>
            <a:t>Employee </a:t>
          </a:r>
          <a:r>
            <a:rPr lang="en-US" b="0" i="0" dirty="0" smtClean="0"/>
            <a:t>Family Day </a:t>
          </a:r>
          <a:endParaRPr lang="en-US" dirty="0"/>
        </a:p>
      </dgm:t>
    </dgm:pt>
    <dgm:pt modelId="{3038170B-BDA5-4D6F-B05B-C84C5AF7D6DC}" type="parTrans" cxnId="{8893F728-6DC1-4C54-8A55-3D0424346F25}">
      <dgm:prSet/>
      <dgm:spPr/>
      <dgm:t>
        <a:bodyPr/>
        <a:lstStyle/>
        <a:p>
          <a:endParaRPr lang="en-US"/>
        </a:p>
      </dgm:t>
    </dgm:pt>
    <dgm:pt modelId="{B2697FD0-FF69-4415-AE27-FE211BDEC4F6}" type="sibTrans" cxnId="{8893F728-6DC1-4C54-8A55-3D0424346F25}">
      <dgm:prSet/>
      <dgm:spPr/>
      <dgm:t>
        <a:bodyPr/>
        <a:lstStyle/>
        <a:p>
          <a:endParaRPr lang="en-US"/>
        </a:p>
      </dgm:t>
    </dgm:pt>
    <dgm:pt modelId="{A07B7788-8E7A-4732-92B0-3D226E38D1F8}">
      <dgm:prSet/>
      <dgm:spPr/>
      <dgm:t>
        <a:bodyPr/>
        <a:lstStyle/>
        <a:p>
          <a:r>
            <a:rPr lang="en-US" b="0" i="0" dirty="0" smtClean="0"/>
            <a:t>Concluding Poll Survey</a:t>
          </a:r>
          <a:endParaRPr lang="en-US" dirty="0"/>
        </a:p>
      </dgm:t>
    </dgm:pt>
    <dgm:pt modelId="{7DF8C448-C866-4C7C-85D8-8646658C75C6}" type="parTrans" cxnId="{3039578D-605E-4B74-BCD4-3CD9DC6CF1B9}">
      <dgm:prSet/>
      <dgm:spPr/>
      <dgm:t>
        <a:bodyPr/>
        <a:lstStyle/>
        <a:p>
          <a:endParaRPr lang="en-US"/>
        </a:p>
      </dgm:t>
    </dgm:pt>
    <dgm:pt modelId="{1CBE9622-F73E-4C28-8100-779D626F25D1}" type="sibTrans" cxnId="{3039578D-605E-4B74-BCD4-3CD9DC6CF1B9}">
      <dgm:prSet/>
      <dgm:spPr/>
      <dgm:t>
        <a:bodyPr/>
        <a:lstStyle/>
        <a:p>
          <a:endParaRPr lang="en-US"/>
        </a:p>
      </dgm:t>
    </dgm:pt>
    <dgm:pt modelId="{F1F5F7FA-960D-E846-BD91-DFDF72425529}">
      <dgm:prSet/>
      <dgm:spPr/>
      <dgm:t>
        <a:bodyPr/>
        <a:lstStyle/>
        <a:p>
          <a:r>
            <a:rPr lang="en-US" dirty="0" smtClean="0"/>
            <a:t>Executive Summery Analysis Email </a:t>
          </a:r>
          <a:endParaRPr lang="en-US" dirty="0"/>
        </a:p>
      </dgm:t>
    </dgm:pt>
    <dgm:pt modelId="{7CC399FE-B614-EF44-BF4F-D7C6BF106945}" type="parTrans" cxnId="{27003329-CF15-3D45-B9D7-C385520BCE50}">
      <dgm:prSet/>
      <dgm:spPr/>
      <dgm:t>
        <a:bodyPr/>
        <a:lstStyle/>
        <a:p>
          <a:endParaRPr lang="en-US"/>
        </a:p>
      </dgm:t>
    </dgm:pt>
    <dgm:pt modelId="{01382F4E-E8E0-4B4D-BC8F-E917CD988730}" type="sibTrans" cxnId="{27003329-CF15-3D45-B9D7-C385520BCE50}">
      <dgm:prSet/>
      <dgm:spPr/>
      <dgm:t>
        <a:bodyPr/>
        <a:lstStyle/>
        <a:p>
          <a:endParaRPr lang="en-US"/>
        </a:p>
      </dgm:t>
    </dgm:pt>
    <dgm:pt modelId="{D08E09E4-BC44-A84F-BD41-B4BD30B69ED3}">
      <dgm:prSet/>
      <dgm:spPr/>
      <dgm:t>
        <a:bodyPr/>
        <a:lstStyle/>
        <a:p>
          <a:r>
            <a:rPr lang="en-US" dirty="0" smtClean="0"/>
            <a:t>Coffee with the CEO</a:t>
          </a:r>
          <a:endParaRPr lang="en-US" dirty="0"/>
        </a:p>
      </dgm:t>
    </dgm:pt>
    <dgm:pt modelId="{61CB973F-AD98-D945-95F1-EBE859C64EBB}" type="parTrans" cxnId="{00ECF186-D1E2-F54D-A19C-35C27375E734}">
      <dgm:prSet/>
      <dgm:spPr/>
      <dgm:t>
        <a:bodyPr/>
        <a:lstStyle/>
        <a:p>
          <a:endParaRPr lang="en-US"/>
        </a:p>
      </dgm:t>
    </dgm:pt>
    <dgm:pt modelId="{376B2160-CE04-EB42-9521-09729A9F5FA8}" type="sibTrans" cxnId="{00ECF186-D1E2-F54D-A19C-35C27375E734}">
      <dgm:prSet/>
      <dgm:spPr/>
      <dgm:t>
        <a:bodyPr/>
        <a:lstStyle/>
        <a:p>
          <a:endParaRPr lang="en-US"/>
        </a:p>
      </dgm:t>
    </dgm:pt>
    <dgm:pt modelId="{93542315-D618-4894-BE29-2CE50402E032}">
      <dgm:prSet/>
      <dgm:spPr/>
      <dgm:t>
        <a:bodyPr/>
        <a:lstStyle/>
        <a:p>
          <a:r>
            <a:rPr lang="en-US" b="0" i="0" dirty="0"/>
            <a:t>SWOT </a:t>
          </a:r>
          <a:r>
            <a:rPr lang="en-US" b="0" i="0" dirty="0" smtClean="0"/>
            <a:t>Analysis </a:t>
          </a:r>
          <a:endParaRPr lang="en-US" dirty="0"/>
        </a:p>
      </dgm:t>
    </dgm:pt>
    <dgm:pt modelId="{2C8A5148-5D20-42EA-994D-5418AC2139AA}" type="sibTrans" cxnId="{69663CE0-F8CA-46F2-A803-477B37FC3B0A}">
      <dgm:prSet/>
      <dgm:spPr/>
      <dgm:t>
        <a:bodyPr/>
        <a:lstStyle/>
        <a:p>
          <a:endParaRPr lang="en-US"/>
        </a:p>
      </dgm:t>
    </dgm:pt>
    <dgm:pt modelId="{1911406C-AA8E-4DF3-9D73-04D769520641}" type="parTrans" cxnId="{69663CE0-F8CA-46F2-A803-477B37FC3B0A}">
      <dgm:prSet/>
      <dgm:spPr/>
      <dgm:t>
        <a:bodyPr/>
        <a:lstStyle/>
        <a:p>
          <a:endParaRPr lang="en-US"/>
        </a:p>
      </dgm:t>
    </dgm:pt>
    <dgm:pt modelId="{E29E9517-BC52-B34E-9013-726F2253A8E1}" type="pres">
      <dgm:prSet presAssocID="{A7EBC736-D1D8-4F3D-9BDF-7071D440B3B5}" presName="linear" presStyleCnt="0">
        <dgm:presLayoutVars>
          <dgm:animLvl val="lvl"/>
          <dgm:resizeHandles val="exact"/>
        </dgm:presLayoutVars>
      </dgm:prSet>
      <dgm:spPr/>
      <dgm:t>
        <a:bodyPr/>
        <a:lstStyle/>
        <a:p>
          <a:endParaRPr lang="en-US"/>
        </a:p>
      </dgm:t>
    </dgm:pt>
    <dgm:pt modelId="{36F62021-E7F7-F646-9E7B-34E0B6BD5931}" type="pres">
      <dgm:prSet presAssocID="{860BA00F-DAB8-4798-B255-3F29626A03C6}" presName="parentText" presStyleLbl="node1" presStyleIdx="0" presStyleCnt="8">
        <dgm:presLayoutVars>
          <dgm:chMax val="0"/>
          <dgm:bulletEnabled val="1"/>
        </dgm:presLayoutVars>
      </dgm:prSet>
      <dgm:spPr/>
      <dgm:t>
        <a:bodyPr/>
        <a:lstStyle/>
        <a:p>
          <a:endParaRPr lang="en-US"/>
        </a:p>
      </dgm:t>
    </dgm:pt>
    <dgm:pt modelId="{66D13591-B1DA-E642-AFF9-6351DAC89771}" type="pres">
      <dgm:prSet presAssocID="{6D1D17C0-93F6-455D-8516-C7E7B9120F07}" presName="spacer" presStyleCnt="0"/>
      <dgm:spPr/>
    </dgm:pt>
    <dgm:pt modelId="{B7BD2985-7AFE-C348-BD7E-D7FCEB7080E3}" type="pres">
      <dgm:prSet presAssocID="{87FB3C28-003F-4C4C-A4C6-1330650CBE94}" presName="parentText" presStyleLbl="node1" presStyleIdx="1" presStyleCnt="8">
        <dgm:presLayoutVars>
          <dgm:chMax val="0"/>
          <dgm:bulletEnabled val="1"/>
        </dgm:presLayoutVars>
      </dgm:prSet>
      <dgm:spPr/>
      <dgm:t>
        <a:bodyPr/>
        <a:lstStyle/>
        <a:p>
          <a:endParaRPr lang="en-US"/>
        </a:p>
      </dgm:t>
    </dgm:pt>
    <dgm:pt modelId="{640BA342-9378-3442-B494-30FF7E2E55F5}" type="pres">
      <dgm:prSet presAssocID="{5AA57FF2-9702-471D-9759-29F042FA27C7}" presName="spacer" presStyleCnt="0"/>
      <dgm:spPr/>
    </dgm:pt>
    <dgm:pt modelId="{E019EA9A-BD37-7345-8B07-4E3EE6225CA9}" type="pres">
      <dgm:prSet presAssocID="{C2889779-D543-49AE-A394-510BFF3FD38B}" presName="parentText" presStyleLbl="node1" presStyleIdx="2" presStyleCnt="8" custLinFactNeighborX="-146" custLinFactNeighborY="25847">
        <dgm:presLayoutVars>
          <dgm:chMax val="0"/>
          <dgm:bulletEnabled val="1"/>
        </dgm:presLayoutVars>
      </dgm:prSet>
      <dgm:spPr/>
      <dgm:t>
        <a:bodyPr/>
        <a:lstStyle/>
        <a:p>
          <a:endParaRPr lang="en-US"/>
        </a:p>
      </dgm:t>
    </dgm:pt>
    <dgm:pt modelId="{6E0EAE99-82F6-6F45-B433-81A24F11E06A}" type="pres">
      <dgm:prSet presAssocID="{B9B78C8C-32ED-4B21-B4AB-9A78F7A3174B}" presName="spacer" presStyleCnt="0"/>
      <dgm:spPr/>
    </dgm:pt>
    <dgm:pt modelId="{0E6EBFDF-3F3E-984D-AA45-B76ED18AB085}" type="pres">
      <dgm:prSet presAssocID="{D08E09E4-BC44-A84F-BD41-B4BD30B69ED3}" presName="parentText" presStyleLbl="node1" presStyleIdx="3" presStyleCnt="8">
        <dgm:presLayoutVars>
          <dgm:chMax val="0"/>
          <dgm:bulletEnabled val="1"/>
        </dgm:presLayoutVars>
      </dgm:prSet>
      <dgm:spPr/>
      <dgm:t>
        <a:bodyPr/>
        <a:lstStyle/>
        <a:p>
          <a:endParaRPr lang="en-US"/>
        </a:p>
      </dgm:t>
    </dgm:pt>
    <dgm:pt modelId="{F6B9AFE3-65D1-864B-BC45-4FFDBC810EE5}" type="pres">
      <dgm:prSet presAssocID="{376B2160-CE04-EB42-9521-09729A9F5FA8}" presName="spacer" presStyleCnt="0"/>
      <dgm:spPr/>
    </dgm:pt>
    <dgm:pt modelId="{32B08AF9-353E-B942-AD18-78F5FFD298C6}" type="pres">
      <dgm:prSet presAssocID="{93542315-D618-4894-BE29-2CE50402E032}" presName="parentText" presStyleLbl="node1" presStyleIdx="4" presStyleCnt="8">
        <dgm:presLayoutVars>
          <dgm:chMax val="0"/>
          <dgm:bulletEnabled val="1"/>
        </dgm:presLayoutVars>
      </dgm:prSet>
      <dgm:spPr/>
      <dgm:t>
        <a:bodyPr/>
        <a:lstStyle/>
        <a:p>
          <a:endParaRPr lang="en-US"/>
        </a:p>
      </dgm:t>
    </dgm:pt>
    <dgm:pt modelId="{64C8700C-230A-AA43-8175-2DE497A064DF}" type="pres">
      <dgm:prSet presAssocID="{2C8A5148-5D20-42EA-994D-5418AC2139AA}" presName="spacer" presStyleCnt="0"/>
      <dgm:spPr/>
    </dgm:pt>
    <dgm:pt modelId="{1C8BCF19-EA98-6B49-BF81-B9ADD83F42E2}" type="pres">
      <dgm:prSet presAssocID="{7784153D-44B7-41A4-9F28-899127D9B50E}" presName="parentText" presStyleLbl="node1" presStyleIdx="5" presStyleCnt="8">
        <dgm:presLayoutVars>
          <dgm:chMax val="0"/>
          <dgm:bulletEnabled val="1"/>
        </dgm:presLayoutVars>
      </dgm:prSet>
      <dgm:spPr/>
      <dgm:t>
        <a:bodyPr/>
        <a:lstStyle/>
        <a:p>
          <a:endParaRPr lang="en-US"/>
        </a:p>
      </dgm:t>
    </dgm:pt>
    <dgm:pt modelId="{F7DF58FB-FD73-D140-8F94-6CE90A702192}" type="pres">
      <dgm:prSet presAssocID="{B2697FD0-FF69-4415-AE27-FE211BDEC4F6}" presName="spacer" presStyleCnt="0"/>
      <dgm:spPr/>
    </dgm:pt>
    <dgm:pt modelId="{7BE09790-7628-DA41-990E-2FB4000ECF2B}" type="pres">
      <dgm:prSet presAssocID="{A07B7788-8E7A-4732-92B0-3D226E38D1F8}" presName="parentText" presStyleLbl="node1" presStyleIdx="6" presStyleCnt="8">
        <dgm:presLayoutVars>
          <dgm:chMax val="0"/>
          <dgm:bulletEnabled val="1"/>
        </dgm:presLayoutVars>
      </dgm:prSet>
      <dgm:spPr/>
      <dgm:t>
        <a:bodyPr/>
        <a:lstStyle/>
        <a:p>
          <a:endParaRPr lang="en-US"/>
        </a:p>
      </dgm:t>
    </dgm:pt>
    <dgm:pt modelId="{FA8D7F66-20EF-764C-ACA0-FFA7E41CD206}" type="pres">
      <dgm:prSet presAssocID="{1CBE9622-F73E-4C28-8100-779D626F25D1}" presName="spacer" presStyleCnt="0"/>
      <dgm:spPr/>
    </dgm:pt>
    <dgm:pt modelId="{B9BAB235-2800-C249-A1B2-766F2E2ADDEB}" type="pres">
      <dgm:prSet presAssocID="{F1F5F7FA-960D-E846-BD91-DFDF72425529}" presName="parentText" presStyleLbl="node1" presStyleIdx="7" presStyleCnt="8">
        <dgm:presLayoutVars>
          <dgm:chMax val="0"/>
          <dgm:bulletEnabled val="1"/>
        </dgm:presLayoutVars>
      </dgm:prSet>
      <dgm:spPr/>
      <dgm:t>
        <a:bodyPr/>
        <a:lstStyle/>
        <a:p>
          <a:endParaRPr lang="en-US"/>
        </a:p>
      </dgm:t>
    </dgm:pt>
  </dgm:ptLst>
  <dgm:cxnLst>
    <dgm:cxn modelId="{7F179826-4181-7F40-A163-3D56E7A51955}" type="presOf" srcId="{860BA00F-DAB8-4798-B255-3F29626A03C6}" destId="{36F62021-E7F7-F646-9E7B-34E0B6BD5931}" srcOrd="0" destOrd="0" presId="urn:microsoft.com/office/officeart/2005/8/layout/vList2"/>
    <dgm:cxn modelId="{11F38BE3-2D82-4771-A9F4-D7B82AF7A51E}" srcId="{A7EBC736-D1D8-4F3D-9BDF-7071D440B3B5}" destId="{860BA00F-DAB8-4798-B255-3F29626A03C6}" srcOrd="0" destOrd="0" parTransId="{68C8F780-8376-45C0-92DD-709A1B6E816E}" sibTransId="{6D1D17C0-93F6-455D-8516-C7E7B9120F07}"/>
    <dgm:cxn modelId="{00ECF186-D1E2-F54D-A19C-35C27375E734}" srcId="{A7EBC736-D1D8-4F3D-9BDF-7071D440B3B5}" destId="{D08E09E4-BC44-A84F-BD41-B4BD30B69ED3}" srcOrd="3" destOrd="0" parTransId="{61CB973F-AD98-D945-95F1-EBE859C64EBB}" sibTransId="{376B2160-CE04-EB42-9521-09729A9F5FA8}"/>
    <dgm:cxn modelId="{C4DDE6F1-75F6-AA47-B936-28E94F69CAD9}" type="presOf" srcId="{C2889779-D543-49AE-A394-510BFF3FD38B}" destId="{E019EA9A-BD37-7345-8B07-4E3EE6225CA9}" srcOrd="0" destOrd="0" presId="urn:microsoft.com/office/officeart/2005/8/layout/vList2"/>
    <dgm:cxn modelId="{159C21EA-AF6C-3544-8A91-79F5C6C5A009}" type="presOf" srcId="{F1F5F7FA-960D-E846-BD91-DFDF72425529}" destId="{B9BAB235-2800-C249-A1B2-766F2E2ADDEB}" srcOrd="0" destOrd="0" presId="urn:microsoft.com/office/officeart/2005/8/layout/vList2"/>
    <dgm:cxn modelId="{C804EEF7-BC3C-CB4E-B31F-C14357AA40FB}" type="presOf" srcId="{93542315-D618-4894-BE29-2CE50402E032}" destId="{32B08AF9-353E-B942-AD18-78F5FFD298C6}" srcOrd="0" destOrd="0" presId="urn:microsoft.com/office/officeart/2005/8/layout/vList2"/>
    <dgm:cxn modelId="{874A1A25-876E-45D7-BF67-C8E0441664EC}" srcId="{A7EBC736-D1D8-4F3D-9BDF-7071D440B3B5}" destId="{C2889779-D543-49AE-A394-510BFF3FD38B}" srcOrd="2" destOrd="0" parTransId="{69A9151B-D6C8-4115-A04E-D3988E5B9166}" sibTransId="{B9B78C8C-32ED-4B21-B4AB-9A78F7A3174B}"/>
    <dgm:cxn modelId="{ECF14B70-4359-4DB8-B3C7-06C16F65B04D}" srcId="{A7EBC736-D1D8-4F3D-9BDF-7071D440B3B5}" destId="{87FB3C28-003F-4C4C-A4C6-1330650CBE94}" srcOrd="1" destOrd="0" parTransId="{ED7B227F-C6C4-4539-BCF3-F835274C8A32}" sibTransId="{5AA57FF2-9702-471D-9759-29F042FA27C7}"/>
    <dgm:cxn modelId="{27003329-CF15-3D45-B9D7-C385520BCE50}" srcId="{A7EBC736-D1D8-4F3D-9BDF-7071D440B3B5}" destId="{F1F5F7FA-960D-E846-BD91-DFDF72425529}" srcOrd="7" destOrd="0" parTransId="{7CC399FE-B614-EF44-BF4F-D7C6BF106945}" sibTransId="{01382F4E-E8E0-4B4D-BC8F-E917CD988730}"/>
    <dgm:cxn modelId="{69663CE0-F8CA-46F2-A803-477B37FC3B0A}" srcId="{A7EBC736-D1D8-4F3D-9BDF-7071D440B3B5}" destId="{93542315-D618-4894-BE29-2CE50402E032}" srcOrd="4" destOrd="0" parTransId="{1911406C-AA8E-4DF3-9D73-04D769520641}" sibTransId="{2C8A5148-5D20-42EA-994D-5418AC2139AA}"/>
    <dgm:cxn modelId="{B7B12204-876E-2E46-9646-D0C7DF79F927}" type="presOf" srcId="{87FB3C28-003F-4C4C-A4C6-1330650CBE94}" destId="{B7BD2985-7AFE-C348-BD7E-D7FCEB7080E3}" srcOrd="0" destOrd="0" presId="urn:microsoft.com/office/officeart/2005/8/layout/vList2"/>
    <dgm:cxn modelId="{753D3594-F993-144F-A69B-F24448552F76}" type="presOf" srcId="{A7EBC736-D1D8-4F3D-9BDF-7071D440B3B5}" destId="{E29E9517-BC52-B34E-9013-726F2253A8E1}" srcOrd="0" destOrd="0" presId="urn:microsoft.com/office/officeart/2005/8/layout/vList2"/>
    <dgm:cxn modelId="{9B73A7B1-782D-3048-AEF2-7720AE097A22}" type="presOf" srcId="{D08E09E4-BC44-A84F-BD41-B4BD30B69ED3}" destId="{0E6EBFDF-3F3E-984D-AA45-B76ED18AB085}" srcOrd="0" destOrd="0" presId="urn:microsoft.com/office/officeart/2005/8/layout/vList2"/>
    <dgm:cxn modelId="{3039578D-605E-4B74-BCD4-3CD9DC6CF1B9}" srcId="{A7EBC736-D1D8-4F3D-9BDF-7071D440B3B5}" destId="{A07B7788-8E7A-4732-92B0-3D226E38D1F8}" srcOrd="6" destOrd="0" parTransId="{7DF8C448-C866-4C7C-85D8-8646658C75C6}" sibTransId="{1CBE9622-F73E-4C28-8100-779D626F25D1}"/>
    <dgm:cxn modelId="{8893F728-6DC1-4C54-8A55-3D0424346F25}" srcId="{A7EBC736-D1D8-4F3D-9BDF-7071D440B3B5}" destId="{7784153D-44B7-41A4-9F28-899127D9B50E}" srcOrd="5" destOrd="0" parTransId="{3038170B-BDA5-4D6F-B05B-C84C5AF7D6DC}" sibTransId="{B2697FD0-FF69-4415-AE27-FE211BDEC4F6}"/>
    <dgm:cxn modelId="{12D25D43-2FAD-DB4B-AFEB-03F26E51E797}" type="presOf" srcId="{A07B7788-8E7A-4732-92B0-3D226E38D1F8}" destId="{7BE09790-7628-DA41-990E-2FB4000ECF2B}" srcOrd="0" destOrd="0" presId="urn:microsoft.com/office/officeart/2005/8/layout/vList2"/>
    <dgm:cxn modelId="{D7267111-F673-D64D-9383-5B18FB0A1144}" type="presOf" srcId="{7784153D-44B7-41A4-9F28-899127D9B50E}" destId="{1C8BCF19-EA98-6B49-BF81-B9ADD83F42E2}" srcOrd="0" destOrd="0" presId="urn:microsoft.com/office/officeart/2005/8/layout/vList2"/>
    <dgm:cxn modelId="{CD0AAE3B-1404-B74E-BC67-FD13687B6470}" type="presParOf" srcId="{E29E9517-BC52-B34E-9013-726F2253A8E1}" destId="{36F62021-E7F7-F646-9E7B-34E0B6BD5931}" srcOrd="0" destOrd="0" presId="urn:microsoft.com/office/officeart/2005/8/layout/vList2"/>
    <dgm:cxn modelId="{817E899A-24FC-7844-BF77-A537647AD17E}" type="presParOf" srcId="{E29E9517-BC52-B34E-9013-726F2253A8E1}" destId="{66D13591-B1DA-E642-AFF9-6351DAC89771}" srcOrd="1" destOrd="0" presId="urn:microsoft.com/office/officeart/2005/8/layout/vList2"/>
    <dgm:cxn modelId="{615BDDE7-4F89-D346-82EC-83D50F6DE863}" type="presParOf" srcId="{E29E9517-BC52-B34E-9013-726F2253A8E1}" destId="{B7BD2985-7AFE-C348-BD7E-D7FCEB7080E3}" srcOrd="2" destOrd="0" presId="urn:microsoft.com/office/officeart/2005/8/layout/vList2"/>
    <dgm:cxn modelId="{AF23C086-11B3-394F-A551-853D4546A0D8}" type="presParOf" srcId="{E29E9517-BC52-B34E-9013-726F2253A8E1}" destId="{640BA342-9378-3442-B494-30FF7E2E55F5}" srcOrd="3" destOrd="0" presId="urn:microsoft.com/office/officeart/2005/8/layout/vList2"/>
    <dgm:cxn modelId="{03F9C1F3-89B7-2C43-BDBF-BDAF1E51DF4C}" type="presParOf" srcId="{E29E9517-BC52-B34E-9013-726F2253A8E1}" destId="{E019EA9A-BD37-7345-8B07-4E3EE6225CA9}" srcOrd="4" destOrd="0" presId="urn:microsoft.com/office/officeart/2005/8/layout/vList2"/>
    <dgm:cxn modelId="{7DEB84B7-330E-7F49-B2DF-81192979CDB6}" type="presParOf" srcId="{E29E9517-BC52-B34E-9013-726F2253A8E1}" destId="{6E0EAE99-82F6-6F45-B433-81A24F11E06A}" srcOrd="5" destOrd="0" presId="urn:microsoft.com/office/officeart/2005/8/layout/vList2"/>
    <dgm:cxn modelId="{B7429B6B-6B02-6446-8136-B659678D4A46}" type="presParOf" srcId="{E29E9517-BC52-B34E-9013-726F2253A8E1}" destId="{0E6EBFDF-3F3E-984D-AA45-B76ED18AB085}" srcOrd="6" destOrd="0" presId="urn:microsoft.com/office/officeart/2005/8/layout/vList2"/>
    <dgm:cxn modelId="{7651E20E-D307-DF4E-8843-F9F28B0F9F1B}" type="presParOf" srcId="{E29E9517-BC52-B34E-9013-726F2253A8E1}" destId="{F6B9AFE3-65D1-864B-BC45-4FFDBC810EE5}" srcOrd="7" destOrd="0" presId="urn:microsoft.com/office/officeart/2005/8/layout/vList2"/>
    <dgm:cxn modelId="{00CE89C6-5FF0-F54F-89BD-D96F8BD8F2C5}" type="presParOf" srcId="{E29E9517-BC52-B34E-9013-726F2253A8E1}" destId="{32B08AF9-353E-B942-AD18-78F5FFD298C6}" srcOrd="8" destOrd="0" presId="urn:microsoft.com/office/officeart/2005/8/layout/vList2"/>
    <dgm:cxn modelId="{9664B6A1-E329-804C-8608-3C5751B252F4}" type="presParOf" srcId="{E29E9517-BC52-B34E-9013-726F2253A8E1}" destId="{64C8700C-230A-AA43-8175-2DE497A064DF}" srcOrd="9" destOrd="0" presId="urn:microsoft.com/office/officeart/2005/8/layout/vList2"/>
    <dgm:cxn modelId="{FDBC73D3-7417-5A4C-BF7E-2FB479DDB3AD}" type="presParOf" srcId="{E29E9517-BC52-B34E-9013-726F2253A8E1}" destId="{1C8BCF19-EA98-6B49-BF81-B9ADD83F42E2}" srcOrd="10" destOrd="0" presId="urn:microsoft.com/office/officeart/2005/8/layout/vList2"/>
    <dgm:cxn modelId="{927F0768-FAB3-E34A-9F6E-C69BC2575856}" type="presParOf" srcId="{E29E9517-BC52-B34E-9013-726F2253A8E1}" destId="{F7DF58FB-FD73-D140-8F94-6CE90A702192}" srcOrd="11" destOrd="0" presId="urn:microsoft.com/office/officeart/2005/8/layout/vList2"/>
    <dgm:cxn modelId="{BF4CB6C0-F382-384C-B868-2C66673FE7A5}" type="presParOf" srcId="{E29E9517-BC52-B34E-9013-726F2253A8E1}" destId="{7BE09790-7628-DA41-990E-2FB4000ECF2B}" srcOrd="12" destOrd="0" presId="urn:microsoft.com/office/officeart/2005/8/layout/vList2"/>
    <dgm:cxn modelId="{DBED54CD-93BD-B44F-9A82-F36B752DB0D5}" type="presParOf" srcId="{E29E9517-BC52-B34E-9013-726F2253A8E1}" destId="{FA8D7F66-20EF-764C-ACA0-FFA7E41CD206}" srcOrd="13" destOrd="0" presId="urn:microsoft.com/office/officeart/2005/8/layout/vList2"/>
    <dgm:cxn modelId="{2DFFFC58-163B-6443-8173-7AEB1F1B29C4}" type="presParOf" srcId="{E29E9517-BC52-B34E-9013-726F2253A8E1}" destId="{B9BAB235-2800-C249-A1B2-766F2E2ADDEB}"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B8D5167-5F84-451D-8864-7FE2C754FF75}" type="doc">
      <dgm:prSet loTypeId="urn:microsoft.com/office/officeart/2008/layout/LinedList" loCatId="Inbox" qsTypeId="urn:microsoft.com/office/officeart/2005/8/quickstyle/simple5" qsCatId="simple" csTypeId="urn:microsoft.com/office/officeart/2005/8/colors/colorful5" csCatId="colorful" phldr="1"/>
      <dgm:spPr/>
      <dgm:t>
        <a:bodyPr/>
        <a:lstStyle/>
        <a:p>
          <a:endParaRPr lang="en-US"/>
        </a:p>
      </dgm:t>
    </dgm:pt>
    <dgm:pt modelId="{7E9853AA-5082-49D3-90C4-3BE17170EFDB}">
      <dgm:prSet/>
      <dgm:spPr/>
      <dgm:t>
        <a:bodyPr/>
        <a:lstStyle/>
        <a:p>
          <a:r>
            <a:rPr lang="en-US" dirty="0"/>
            <a:t>Town Hall Meetings: Monthly meetings where leadership can update employees and employees can ask questions. </a:t>
          </a:r>
        </a:p>
      </dgm:t>
    </dgm:pt>
    <dgm:pt modelId="{2DC8906C-FE59-47F7-B73A-296E409C8303}" type="parTrans" cxnId="{F55B32E3-2C49-4317-B024-C2CB444A61BC}">
      <dgm:prSet/>
      <dgm:spPr/>
      <dgm:t>
        <a:bodyPr/>
        <a:lstStyle/>
        <a:p>
          <a:endParaRPr lang="en-US"/>
        </a:p>
      </dgm:t>
    </dgm:pt>
    <dgm:pt modelId="{EB0D8351-7AD0-4B44-B196-419002332BBB}" type="sibTrans" cxnId="{F55B32E3-2C49-4317-B024-C2CB444A61BC}">
      <dgm:prSet/>
      <dgm:spPr/>
      <dgm:t>
        <a:bodyPr/>
        <a:lstStyle/>
        <a:p>
          <a:endParaRPr lang="en-US"/>
        </a:p>
      </dgm:t>
    </dgm:pt>
    <dgm:pt modelId="{C4FA2AAE-BC38-4B4F-B20F-810CA4D085A7}">
      <dgm:prSet/>
      <dgm:spPr/>
      <dgm:t>
        <a:bodyPr/>
        <a:lstStyle/>
        <a:p>
          <a:r>
            <a:rPr lang="en-US" b="0" i="0" dirty="0"/>
            <a:t>New Website, Email Platform, and Company Portal: These three things will open internal communication channels. </a:t>
          </a:r>
          <a:endParaRPr lang="en-US" dirty="0"/>
        </a:p>
      </dgm:t>
    </dgm:pt>
    <dgm:pt modelId="{19D2FA87-E92B-45CE-9E2E-DB337ACC914E}" type="parTrans" cxnId="{8CF07D3D-D911-427C-A15B-0215CA4E48A6}">
      <dgm:prSet/>
      <dgm:spPr/>
      <dgm:t>
        <a:bodyPr/>
        <a:lstStyle/>
        <a:p>
          <a:endParaRPr lang="en-US"/>
        </a:p>
      </dgm:t>
    </dgm:pt>
    <dgm:pt modelId="{F8EC7CF0-8447-4E90-AB68-53F542AC132E}" type="sibTrans" cxnId="{8CF07D3D-D911-427C-A15B-0215CA4E48A6}">
      <dgm:prSet/>
      <dgm:spPr/>
      <dgm:t>
        <a:bodyPr/>
        <a:lstStyle/>
        <a:p>
          <a:endParaRPr lang="en-US"/>
        </a:p>
      </dgm:t>
    </dgm:pt>
    <dgm:pt modelId="{DFE2A600-9D38-44AC-A65B-2D1F68921500}">
      <dgm:prSet/>
      <dgm:spPr/>
      <dgm:t>
        <a:bodyPr/>
        <a:lstStyle/>
        <a:p>
          <a:r>
            <a:rPr lang="en-US" b="0" i="0" dirty="0"/>
            <a:t>Monthly </a:t>
          </a:r>
          <a:r>
            <a:rPr lang="en-US" b="0" i="0" dirty="0" smtClean="0"/>
            <a:t>Teambuilding </a:t>
          </a:r>
          <a:r>
            <a:rPr lang="en-US" b="0" i="0" dirty="0"/>
            <a:t>with Employees: This will help regain trust in leadership and increase employee engagement by providing a fun outlet in the workplace. </a:t>
          </a:r>
          <a:endParaRPr lang="en-US" dirty="0"/>
        </a:p>
      </dgm:t>
    </dgm:pt>
    <dgm:pt modelId="{A059B25B-E30E-4F9E-A908-57B98237AA31}" type="parTrans" cxnId="{BC700679-2CB9-4776-8AB3-3EDB2A7C9C8D}">
      <dgm:prSet/>
      <dgm:spPr/>
      <dgm:t>
        <a:bodyPr/>
        <a:lstStyle/>
        <a:p>
          <a:endParaRPr lang="en-US"/>
        </a:p>
      </dgm:t>
    </dgm:pt>
    <dgm:pt modelId="{9A2A9AB0-9B14-425C-A613-AD8CD888D3F8}" type="sibTrans" cxnId="{BC700679-2CB9-4776-8AB3-3EDB2A7C9C8D}">
      <dgm:prSet/>
      <dgm:spPr/>
      <dgm:t>
        <a:bodyPr/>
        <a:lstStyle/>
        <a:p>
          <a:endParaRPr lang="en-US"/>
        </a:p>
      </dgm:t>
    </dgm:pt>
    <dgm:pt modelId="{37FA247C-EA6B-46E2-B6B6-0B45BBE35634}">
      <dgm:prSet/>
      <dgm:spPr/>
      <dgm:t>
        <a:bodyPr/>
        <a:lstStyle/>
        <a:p>
          <a:r>
            <a:rPr lang="en-US" dirty="0"/>
            <a:t>Coffee with the CEO: This allows employees to have a chance to meet with high level executives in a more casual setting. </a:t>
          </a:r>
        </a:p>
      </dgm:t>
    </dgm:pt>
    <dgm:pt modelId="{A5906AD0-07AD-4069-96F7-0BB76A333B44}" type="parTrans" cxnId="{D763E8AB-C8DF-4704-9488-5E3806AE5592}">
      <dgm:prSet/>
      <dgm:spPr/>
      <dgm:t>
        <a:bodyPr/>
        <a:lstStyle/>
        <a:p>
          <a:endParaRPr lang="en-US"/>
        </a:p>
      </dgm:t>
    </dgm:pt>
    <dgm:pt modelId="{6D2DD5C9-A6F9-43C0-8FFF-3A191D08195E}" type="sibTrans" cxnId="{D763E8AB-C8DF-4704-9488-5E3806AE5592}">
      <dgm:prSet/>
      <dgm:spPr/>
      <dgm:t>
        <a:bodyPr/>
        <a:lstStyle/>
        <a:p>
          <a:endParaRPr lang="en-US"/>
        </a:p>
      </dgm:t>
    </dgm:pt>
    <dgm:pt modelId="{EFAD2EFF-786E-48DF-882B-E66816DB9C4B}">
      <dgm:prSet/>
      <dgm:spPr/>
      <dgm:t>
        <a:bodyPr/>
        <a:lstStyle/>
        <a:p>
          <a:r>
            <a:rPr lang="en-US" b="0" i="0" dirty="0"/>
            <a:t>SWOT Analysis: This allows us to learn about the strengths, weaknesses, opportunities, and threats to the current state of the company. To be completed in the beginning of the plan and at the end. </a:t>
          </a:r>
          <a:endParaRPr lang="en-US" dirty="0"/>
        </a:p>
      </dgm:t>
    </dgm:pt>
    <dgm:pt modelId="{30AE4895-94AD-4000-90DA-686AD25E22BC}" type="parTrans" cxnId="{D27D2520-2E0B-4F97-913E-125B7E99B23B}">
      <dgm:prSet/>
      <dgm:spPr/>
      <dgm:t>
        <a:bodyPr/>
        <a:lstStyle/>
        <a:p>
          <a:endParaRPr lang="en-US"/>
        </a:p>
      </dgm:t>
    </dgm:pt>
    <dgm:pt modelId="{11D8E212-ECAA-4A69-8170-53792113516E}" type="sibTrans" cxnId="{D27D2520-2E0B-4F97-913E-125B7E99B23B}">
      <dgm:prSet/>
      <dgm:spPr/>
      <dgm:t>
        <a:bodyPr/>
        <a:lstStyle/>
        <a:p>
          <a:endParaRPr lang="en-US"/>
        </a:p>
      </dgm:t>
    </dgm:pt>
    <dgm:pt modelId="{666A8E2B-5DAA-4099-B419-7F20241D7347}">
      <dgm:prSet/>
      <dgm:spPr/>
      <dgm:t>
        <a:bodyPr/>
        <a:lstStyle/>
        <a:p>
          <a:r>
            <a:rPr lang="en-US" b="0" i="0" dirty="0"/>
            <a:t>Employee Family Day : This is another event where the employees can have a break from the corporate setting and spend time with loved ones. </a:t>
          </a:r>
          <a:endParaRPr lang="en-US" dirty="0"/>
        </a:p>
      </dgm:t>
    </dgm:pt>
    <dgm:pt modelId="{25BA138E-770A-4749-B24B-7CEC91F6AF6B}" type="parTrans" cxnId="{35BC97D7-CF6F-421F-8A63-7A5ADA18C595}">
      <dgm:prSet/>
      <dgm:spPr/>
      <dgm:t>
        <a:bodyPr/>
        <a:lstStyle/>
        <a:p>
          <a:endParaRPr lang="en-US"/>
        </a:p>
      </dgm:t>
    </dgm:pt>
    <dgm:pt modelId="{30AEA0BD-4220-4A3E-A5D8-D03E0D051A08}" type="sibTrans" cxnId="{35BC97D7-CF6F-421F-8A63-7A5ADA18C595}">
      <dgm:prSet/>
      <dgm:spPr/>
      <dgm:t>
        <a:bodyPr/>
        <a:lstStyle/>
        <a:p>
          <a:endParaRPr lang="en-US"/>
        </a:p>
      </dgm:t>
    </dgm:pt>
    <dgm:pt modelId="{3E0345B6-91D6-4DBE-9EB4-1252F9443007}">
      <dgm:prSet/>
      <dgm:spPr/>
      <dgm:t>
        <a:bodyPr/>
        <a:lstStyle/>
        <a:p>
          <a:r>
            <a:rPr lang="en-US" b="0" i="0" dirty="0"/>
            <a:t>Concluding Poll Survey: This quick survey will show us if these tactics worked.</a:t>
          </a:r>
          <a:endParaRPr lang="en-US" dirty="0"/>
        </a:p>
      </dgm:t>
    </dgm:pt>
    <dgm:pt modelId="{D77BBDB8-9AE8-44BD-86E5-0E02E2E599EA}" type="parTrans" cxnId="{11D5E4A1-7EA8-49FD-B5ED-49DBB247BDDB}">
      <dgm:prSet/>
      <dgm:spPr/>
      <dgm:t>
        <a:bodyPr/>
        <a:lstStyle/>
        <a:p>
          <a:endParaRPr lang="en-US"/>
        </a:p>
      </dgm:t>
    </dgm:pt>
    <dgm:pt modelId="{CFA191AC-E347-4AB0-B779-350B4C4D1460}" type="sibTrans" cxnId="{11D5E4A1-7EA8-49FD-B5ED-49DBB247BDDB}">
      <dgm:prSet/>
      <dgm:spPr/>
      <dgm:t>
        <a:bodyPr/>
        <a:lstStyle/>
        <a:p>
          <a:endParaRPr lang="en-US"/>
        </a:p>
      </dgm:t>
    </dgm:pt>
    <dgm:pt modelId="{80E9739D-87AF-421F-B139-D6124EBF602F}">
      <dgm:prSet/>
      <dgm:spPr/>
      <dgm:t>
        <a:bodyPr/>
        <a:lstStyle/>
        <a:p>
          <a:r>
            <a:rPr lang="en-US" dirty="0"/>
            <a:t>Executive Summery Analysis Email: Email to be sent at the conclusion of the 12 month plan. Will include poll survey results and ending SWOT analysis. </a:t>
          </a:r>
        </a:p>
      </dgm:t>
    </dgm:pt>
    <dgm:pt modelId="{369B6428-3D70-45F1-881F-00F2532E852B}" type="parTrans" cxnId="{534B92DD-B824-4906-9013-2EAAD8D70500}">
      <dgm:prSet/>
      <dgm:spPr/>
      <dgm:t>
        <a:bodyPr/>
        <a:lstStyle/>
        <a:p>
          <a:endParaRPr lang="en-US"/>
        </a:p>
      </dgm:t>
    </dgm:pt>
    <dgm:pt modelId="{57EEADA7-E22E-4811-BF5D-5239D659773C}" type="sibTrans" cxnId="{534B92DD-B824-4906-9013-2EAAD8D70500}">
      <dgm:prSet/>
      <dgm:spPr/>
      <dgm:t>
        <a:bodyPr/>
        <a:lstStyle/>
        <a:p>
          <a:endParaRPr lang="en-US"/>
        </a:p>
      </dgm:t>
    </dgm:pt>
    <dgm:pt modelId="{7AEC1865-D874-5A45-98A2-5EF990F54F92}" type="pres">
      <dgm:prSet presAssocID="{CB8D5167-5F84-451D-8864-7FE2C754FF75}" presName="vert0" presStyleCnt="0">
        <dgm:presLayoutVars>
          <dgm:dir/>
          <dgm:animOne val="branch"/>
          <dgm:animLvl val="lvl"/>
        </dgm:presLayoutVars>
      </dgm:prSet>
      <dgm:spPr/>
      <dgm:t>
        <a:bodyPr/>
        <a:lstStyle/>
        <a:p>
          <a:endParaRPr lang="en-US"/>
        </a:p>
      </dgm:t>
    </dgm:pt>
    <dgm:pt modelId="{C99F2D33-837B-A843-B941-28E8583421C2}" type="pres">
      <dgm:prSet presAssocID="{7E9853AA-5082-49D3-90C4-3BE17170EFDB}" presName="thickLine" presStyleLbl="alignNode1" presStyleIdx="0" presStyleCnt="8"/>
      <dgm:spPr/>
    </dgm:pt>
    <dgm:pt modelId="{8098B1C8-0F21-5449-BBF3-E47BFB9E702D}" type="pres">
      <dgm:prSet presAssocID="{7E9853AA-5082-49D3-90C4-3BE17170EFDB}" presName="horz1" presStyleCnt="0"/>
      <dgm:spPr/>
    </dgm:pt>
    <dgm:pt modelId="{72E5A3E1-A6FA-4A48-A5F4-A69816B2775B}" type="pres">
      <dgm:prSet presAssocID="{7E9853AA-5082-49D3-90C4-3BE17170EFDB}" presName="tx1" presStyleLbl="revTx" presStyleIdx="0" presStyleCnt="8"/>
      <dgm:spPr/>
      <dgm:t>
        <a:bodyPr/>
        <a:lstStyle/>
        <a:p>
          <a:endParaRPr lang="en-US"/>
        </a:p>
      </dgm:t>
    </dgm:pt>
    <dgm:pt modelId="{797A782F-44AF-9F48-AEA4-DD96ADC125EA}" type="pres">
      <dgm:prSet presAssocID="{7E9853AA-5082-49D3-90C4-3BE17170EFDB}" presName="vert1" presStyleCnt="0"/>
      <dgm:spPr/>
    </dgm:pt>
    <dgm:pt modelId="{DA9806BA-DD66-7946-8772-88B880C70856}" type="pres">
      <dgm:prSet presAssocID="{C4FA2AAE-BC38-4B4F-B20F-810CA4D085A7}" presName="thickLine" presStyleLbl="alignNode1" presStyleIdx="1" presStyleCnt="8"/>
      <dgm:spPr/>
    </dgm:pt>
    <dgm:pt modelId="{110C9F09-8BAC-CA46-A4E4-2E0A4D29ABE4}" type="pres">
      <dgm:prSet presAssocID="{C4FA2AAE-BC38-4B4F-B20F-810CA4D085A7}" presName="horz1" presStyleCnt="0"/>
      <dgm:spPr/>
    </dgm:pt>
    <dgm:pt modelId="{52C10901-DC67-6740-B05D-2B11D63D4764}" type="pres">
      <dgm:prSet presAssocID="{C4FA2AAE-BC38-4B4F-B20F-810CA4D085A7}" presName="tx1" presStyleLbl="revTx" presStyleIdx="1" presStyleCnt="8"/>
      <dgm:spPr/>
      <dgm:t>
        <a:bodyPr/>
        <a:lstStyle/>
        <a:p>
          <a:endParaRPr lang="en-US"/>
        </a:p>
      </dgm:t>
    </dgm:pt>
    <dgm:pt modelId="{A69A3115-D9A0-6D48-A0BE-8DDC49A53A5B}" type="pres">
      <dgm:prSet presAssocID="{C4FA2AAE-BC38-4B4F-B20F-810CA4D085A7}" presName="vert1" presStyleCnt="0"/>
      <dgm:spPr/>
    </dgm:pt>
    <dgm:pt modelId="{3292462B-734F-FD4C-B118-14FF3413E7A6}" type="pres">
      <dgm:prSet presAssocID="{DFE2A600-9D38-44AC-A65B-2D1F68921500}" presName="thickLine" presStyleLbl="alignNode1" presStyleIdx="2" presStyleCnt="8"/>
      <dgm:spPr/>
    </dgm:pt>
    <dgm:pt modelId="{3DE9F9CD-4800-7B4E-87A9-A07173FDE664}" type="pres">
      <dgm:prSet presAssocID="{DFE2A600-9D38-44AC-A65B-2D1F68921500}" presName="horz1" presStyleCnt="0"/>
      <dgm:spPr/>
    </dgm:pt>
    <dgm:pt modelId="{54324BC1-6273-294A-B691-699DF6A87AAD}" type="pres">
      <dgm:prSet presAssocID="{DFE2A600-9D38-44AC-A65B-2D1F68921500}" presName="tx1" presStyleLbl="revTx" presStyleIdx="2" presStyleCnt="8"/>
      <dgm:spPr/>
      <dgm:t>
        <a:bodyPr/>
        <a:lstStyle/>
        <a:p>
          <a:endParaRPr lang="en-US"/>
        </a:p>
      </dgm:t>
    </dgm:pt>
    <dgm:pt modelId="{CF6F5415-40B8-F146-8913-C33C7AE93B67}" type="pres">
      <dgm:prSet presAssocID="{DFE2A600-9D38-44AC-A65B-2D1F68921500}" presName="vert1" presStyleCnt="0"/>
      <dgm:spPr/>
    </dgm:pt>
    <dgm:pt modelId="{4AA4D385-1DA0-5749-86A9-EB1011C9EC63}" type="pres">
      <dgm:prSet presAssocID="{37FA247C-EA6B-46E2-B6B6-0B45BBE35634}" presName="thickLine" presStyleLbl="alignNode1" presStyleIdx="3" presStyleCnt="8"/>
      <dgm:spPr/>
    </dgm:pt>
    <dgm:pt modelId="{7C9B0A98-EA9A-0746-A04D-FEDA13F0900C}" type="pres">
      <dgm:prSet presAssocID="{37FA247C-EA6B-46E2-B6B6-0B45BBE35634}" presName="horz1" presStyleCnt="0"/>
      <dgm:spPr/>
    </dgm:pt>
    <dgm:pt modelId="{5ED68934-FBE8-C34E-9B4C-33505374BD9A}" type="pres">
      <dgm:prSet presAssocID="{37FA247C-EA6B-46E2-B6B6-0B45BBE35634}" presName="tx1" presStyleLbl="revTx" presStyleIdx="3" presStyleCnt="8"/>
      <dgm:spPr/>
      <dgm:t>
        <a:bodyPr/>
        <a:lstStyle/>
        <a:p>
          <a:endParaRPr lang="en-US"/>
        </a:p>
      </dgm:t>
    </dgm:pt>
    <dgm:pt modelId="{2FC2EE42-3731-E442-AE52-FDDB68A6F088}" type="pres">
      <dgm:prSet presAssocID="{37FA247C-EA6B-46E2-B6B6-0B45BBE35634}" presName="vert1" presStyleCnt="0"/>
      <dgm:spPr/>
    </dgm:pt>
    <dgm:pt modelId="{F66842C0-0940-AF41-A1A3-9F273216B37B}" type="pres">
      <dgm:prSet presAssocID="{EFAD2EFF-786E-48DF-882B-E66816DB9C4B}" presName="thickLine" presStyleLbl="alignNode1" presStyleIdx="4" presStyleCnt="8"/>
      <dgm:spPr/>
    </dgm:pt>
    <dgm:pt modelId="{457C2141-399C-1444-A689-9C102CA14166}" type="pres">
      <dgm:prSet presAssocID="{EFAD2EFF-786E-48DF-882B-E66816DB9C4B}" presName="horz1" presStyleCnt="0"/>
      <dgm:spPr/>
    </dgm:pt>
    <dgm:pt modelId="{B6CCF4DA-D975-F444-876A-2AAE314EF921}" type="pres">
      <dgm:prSet presAssocID="{EFAD2EFF-786E-48DF-882B-E66816DB9C4B}" presName="tx1" presStyleLbl="revTx" presStyleIdx="4" presStyleCnt="8"/>
      <dgm:spPr/>
      <dgm:t>
        <a:bodyPr/>
        <a:lstStyle/>
        <a:p>
          <a:endParaRPr lang="en-US"/>
        </a:p>
      </dgm:t>
    </dgm:pt>
    <dgm:pt modelId="{A8F4F123-095A-804C-A97A-5F5680DB17BE}" type="pres">
      <dgm:prSet presAssocID="{EFAD2EFF-786E-48DF-882B-E66816DB9C4B}" presName="vert1" presStyleCnt="0"/>
      <dgm:spPr/>
    </dgm:pt>
    <dgm:pt modelId="{413369DA-97D0-F244-9BA8-73B8308686C4}" type="pres">
      <dgm:prSet presAssocID="{666A8E2B-5DAA-4099-B419-7F20241D7347}" presName="thickLine" presStyleLbl="alignNode1" presStyleIdx="5" presStyleCnt="8"/>
      <dgm:spPr/>
    </dgm:pt>
    <dgm:pt modelId="{7AA3C136-BE88-934C-A53B-826C1ECB4212}" type="pres">
      <dgm:prSet presAssocID="{666A8E2B-5DAA-4099-B419-7F20241D7347}" presName="horz1" presStyleCnt="0"/>
      <dgm:spPr/>
    </dgm:pt>
    <dgm:pt modelId="{A0DA5F36-EAC9-5840-A254-26412D1D5046}" type="pres">
      <dgm:prSet presAssocID="{666A8E2B-5DAA-4099-B419-7F20241D7347}" presName="tx1" presStyleLbl="revTx" presStyleIdx="5" presStyleCnt="8"/>
      <dgm:spPr/>
      <dgm:t>
        <a:bodyPr/>
        <a:lstStyle/>
        <a:p>
          <a:endParaRPr lang="en-US"/>
        </a:p>
      </dgm:t>
    </dgm:pt>
    <dgm:pt modelId="{755ADEC7-85C2-E546-B63F-B515AE41BFB4}" type="pres">
      <dgm:prSet presAssocID="{666A8E2B-5DAA-4099-B419-7F20241D7347}" presName="vert1" presStyleCnt="0"/>
      <dgm:spPr/>
    </dgm:pt>
    <dgm:pt modelId="{2FB288A2-3250-2940-9F2C-D65C9FEF3F69}" type="pres">
      <dgm:prSet presAssocID="{3E0345B6-91D6-4DBE-9EB4-1252F9443007}" presName="thickLine" presStyleLbl="alignNode1" presStyleIdx="6" presStyleCnt="8"/>
      <dgm:spPr/>
    </dgm:pt>
    <dgm:pt modelId="{E69B20CD-C146-9442-851D-9BCD19FA60B0}" type="pres">
      <dgm:prSet presAssocID="{3E0345B6-91D6-4DBE-9EB4-1252F9443007}" presName="horz1" presStyleCnt="0"/>
      <dgm:spPr/>
    </dgm:pt>
    <dgm:pt modelId="{3C66DF75-613B-124B-A93A-4F1C1047952B}" type="pres">
      <dgm:prSet presAssocID="{3E0345B6-91D6-4DBE-9EB4-1252F9443007}" presName="tx1" presStyleLbl="revTx" presStyleIdx="6" presStyleCnt="8"/>
      <dgm:spPr/>
      <dgm:t>
        <a:bodyPr/>
        <a:lstStyle/>
        <a:p>
          <a:endParaRPr lang="en-US"/>
        </a:p>
      </dgm:t>
    </dgm:pt>
    <dgm:pt modelId="{6CA3E6F4-D6E8-644A-A4ED-009444322EEB}" type="pres">
      <dgm:prSet presAssocID="{3E0345B6-91D6-4DBE-9EB4-1252F9443007}" presName="vert1" presStyleCnt="0"/>
      <dgm:spPr/>
    </dgm:pt>
    <dgm:pt modelId="{7395A63F-E9EF-5640-92DE-EB19ED255939}" type="pres">
      <dgm:prSet presAssocID="{80E9739D-87AF-421F-B139-D6124EBF602F}" presName="thickLine" presStyleLbl="alignNode1" presStyleIdx="7" presStyleCnt="8"/>
      <dgm:spPr/>
    </dgm:pt>
    <dgm:pt modelId="{FC244A85-68CB-2244-B910-4825AB651B88}" type="pres">
      <dgm:prSet presAssocID="{80E9739D-87AF-421F-B139-D6124EBF602F}" presName="horz1" presStyleCnt="0"/>
      <dgm:spPr/>
    </dgm:pt>
    <dgm:pt modelId="{8FD21359-70E8-3B48-85EA-B95B54C77C5B}" type="pres">
      <dgm:prSet presAssocID="{80E9739D-87AF-421F-B139-D6124EBF602F}" presName="tx1" presStyleLbl="revTx" presStyleIdx="7" presStyleCnt="8"/>
      <dgm:spPr/>
      <dgm:t>
        <a:bodyPr/>
        <a:lstStyle/>
        <a:p>
          <a:endParaRPr lang="en-US"/>
        </a:p>
      </dgm:t>
    </dgm:pt>
    <dgm:pt modelId="{0EDC955F-83EB-4248-B4C4-B6F535DEF312}" type="pres">
      <dgm:prSet presAssocID="{80E9739D-87AF-421F-B139-D6124EBF602F}" presName="vert1" presStyleCnt="0"/>
      <dgm:spPr/>
    </dgm:pt>
  </dgm:ptLst>
  <dgm:cxnLst>
    <dgm:cxn modelId="{82523759-E4C9-5D4A-BC4B-F3970279C8F7}" type="presOf" srcId="{CB8D5167-5F84-451D-8864-7FE2C754FF75}" destId="{7AEC1865-D874-5A45-98A2-5EF990F54F92}" srcOrd="0" destOrd="0" presId="urn:microsoft.com/office/officeart/2008/layout/LinedList"/>
    <dgm:cxn modelId="{91499FEA-2F92-9B46-B3A2-640CE56FA927}" type="presOf" srcId="{DFE2A600-9D38-44AC-A65B-2D1F68921500}" destId="{54324BC1-6273-294A-B691-699DF6A87AAD}" srcOrd="0" destOrd="0" presId="urn:microsoft.com/office/officeart/2008/layout/LinedList"/>
    <dgm:cxn modelId="{11D5E4A1-7EA8-49FD-B5ED-49DBB247BDDB}" srcId="{CB8D5167-5F84-451D-8864-7FE2C754FF75}" destId="{3E0345B6-91D6-4DBE-9EB4-1252F9443007}" srcOrd="6" destOrd="0" parTransId="{D77BBDB8-9AE8-44BD-86E5-0E02E2E599EA}" sibTransId="{CFA191AC-E347-4AB0-B779-350B4C4D1460}"/>
    <dgm:cxn modelId="{D5325A8F-5704-9A49-8FED-1D849AA1B318}" type="presOf" srcId="{80E9739D-87AF-421F-B139-D6124EBF602F}" destId="{8FD21359-70E8-3B48-85EA-B95B54C77C5B}" srcOrd="0" destOrd="0" presId="urn:microsoft.com/office/officeart/2008/layout/LinedList"/>
    <dgm:cxn modelId="{D763E8AB-C8DF-4704-9488-5E3806AE5592}" srcId="{CB8D5167-5F84-451D-8864-7FE2C754FF75}" destId="{37FA247C-EA6B-46E2-B6B6-0B45BBE35634}" srcOrd="3" destOrd="0" parTransId="{A5906AD0-07AD-4069-96F7-0BB76A333B44}" sibTransId="{6D2DD5C9-A6F9-43C0-8FFF-3A191D08195E}"/>
    <dgm:cxn modelId="{7275021C-8DEE-E543-A0E9-D45A89300083}" type="presOf" srcId="{666A8E2B-5DAA-4099-B419-7F20241D7347}" destId="{A0DA5F36-EAC9-5840-A254-26412D1D5046}" srcOrd="0" destOrd="0" presId="urn:microsoft.com/office/officeart/2008/layout/LinedList"/>
    <dgm:cxn modelId="{D27D2520-2E0B-4F97-913E-125B7E99B23B}" srcId="{CB8D5167-5F84-451D-8864-7FE2C754FF75}" destId="{EFAD2EFF-786E-48DF-882B-E66816DB9C4B}" srcOrd="4" destOrd="0" parTransId="{30AE4895-94AD-4000-90DA-686AD25E22BC}" sibTransId="{11D8E212-ECAA-4A69-8170-53792113516E}"/>
    <dgm:cxn modelId="{F55B32E3-2C49-4317-B024-C2CB444A61BC}" srcId="{CB8D5167-5F84-451D-8864-7FE2C754FF75}" destId="{7E9853AA-5082-49D3-90C4-3BE17170EFDB}" srcOrd="0" destOrd="0" parTransId="{2DC8906C-FE59-47F7-B73A-296E409C8303}" sibTransId="{EB0D8351-7AD0-4B44-B196-419002332BBB}"/>
    <dgm:cxn modelId="{7D699862-0695-134A-B2E3-DBB4626F9BE3}" type="presOf" srcId="{C4FA2AAE-BC38-4B4F-B20F-810CA4D085A7}" destId="{52C10901-DC67-6740-B05D-2B11D63D4764}" srcOrd="0" destOrd="0" presId="urn:microsoft.com/office/officeart/2008/layout/LinedList"/>
    <dgm:cxn modelId="{BC700679-2CB9-4776-8AB3-3EDB2A7C9C8D}" srcId="{CB8D5167-5F84-451D-8864-7FE2C754FF75}" destId="{DFE2A600-9D38-44AC-A65B-2D1F68921500}" srcOrd="2" destOrd="0" parTransId="{A059B25B-E30E-4F9E-A908-57B98237AA31}" sibTransId="{9A2A9AB0-9B14-425C-A613-AD8CD888D3F8}"/>
    <dgm:cxn modelId="{8D084A09-B484-C54E-A7F1-FDB9F9A30E2B}" type="presOf" srcId="{EFAD2EFF-786E-48DF-882B-E66816DB9C4B}" destId="{B6CCF4DA-D975-F444-876A-2AAE314EF921}" srcOrd="0" destOrd="0" presId="urn:microsoft.com/office/officeart/2008/layout/LinedList"/>
    <dgm:cxn modelId="{DB23BBBD-C933-C041-8834-E0F491756891}" type="presOf" srcId="{37FA247C-EA6B-46E2-B6B6-0B45BBE35634}" destId="{5ED68934-FBE8-C34E-9B4C-33505374BD9A}" srcOrd="0" destOrd="0" presId="urn:microsoft.com/office/officeart/2008/layout/LinedList"/>
    <dgm:cxn modelId="{F5A9AF3C-4AF0-BF4A-AD43-995D7F77FE29}" type="presOf" srcId="{3E0345B6-91D6-4DBE-9EB4-1252F9443007}" destId="{3C66DF75-613B-124B-A93A-4F1C1047952B}" srcOrd="0" destOrd="0" presId="urn:microsoft.com/office/officeart/2008/layout/LinedList"/>
    <dgm:cxn modelId="{35BC97D7-CF6F-421F-8A63-7A5ADA18C595}" srcId="{CB8D5167-5F84-451D-8864-7FE2C754FF75}" destId="{666A8E2B-5DAA-4099-B419-7F20241D7347}" srcOrd="5" destOrd="0" parTransId="{25BA138E-770A-4749-B24B-7CEC91F6AF6B}" sibTransId="{30AEA0BD-4220-4A3E-A5D8-D03E0D051A08}"/>
    <dgm:cxn modelId="{8CF07D3D-D911-427C-A15B-0215CA4E48A6}" srcId="{CB8D5167-5F84-451D-8864-7FE2C754FF75}" destId="{C4FA2AAE-BC38-4B4F-B20F-810CA4D085A7}" srcOrd="1" destOrd="0" parTransId="{19D2FA87-E92B-45CE-9E2E-DB337ACC914E}" sibTransId="{F8EC7CF0-8447-4E90-AB68-53F542AC132E}"/>
    <dgm:cxn modelId="{EFB81654-3587-6F43-8873-A496A7CA90F1}" type="presOf" srcId="{7E9853AA-5082-49D3-90C4-3BE17170EFDB}" destId="{72E5A3E1-A6FA-4A48-A5F4-A69816B2775B}" srcOrd="0" destOrd="0" presId="urn:microsoft.com/office/officeart/2008/layout/LinedList"/>
    <dgm:cxn modelId="{534B92DD-B824-4906-9013-2EAAD8D70500}" srcId="{CB8D5167-5F84-451D-8864-7FE2C754FF75}" destId="{80E9739D-87AF-421F-B139-D6124EBF602F}" srcOrd="7" destOrd="0" parTransId="{369B6428-3D70-45F1-881F-00F2532E852B}" sibTransId="{57EEADA7-E22E-4811-BF5D-5239D659773C}"/>
    <dgm:cxn modelId="{6EC4571D-A2FC-EB4F-9816-663E6E0F4B11}" type="presParOf" srcId="{7AEC1865-D874-5A45-98A2-5EF990F54F92}" destId="{C99F2D33-837B-A843-B941-28E8583421C2}" srcOrd="0" destOrd="0" presId="urn:microsoft.com/office/officeart/2008/layout/LinedList"/>
    <dgm:cxn modelId="{510B2D00-4D8F-A444-8ED9-A1ECFC99DD90}" type="presParOf" srcId="{7AEC1865-D874-5A45-98A2-5EF990F54F92}" destId="{8098B1C8-0F21-5449-BBF3-E47BFB9E702D}" srcOrd="1" destOrd="0" presId="urn:microsoft.com/office/officeart/2008/layout/LinedList"/>
    <dgm:cxn modelId="{3B7CE2FF-1DA6-E34E-9ECA-F06375BC9040}" type="presParOf" srcId="{8098B1C8-0F21-5449-BBF3-E47BFB9E702D}" destId="{72E5A3E1-A6FA-4A48-A5F4-A69816B2775B}" srcOrd="0" destOrd="0" presId="urn:microsoft.com/office/officeart/2008/layout/LinedList"/>
    <dgm:cxn modelId="{1BE2695B-7468-6645-ACAD-C33479954406}" type="presParOf" srcId="{8098B1C8-0F21-5449-BBF3-E47BFB9E702D}" destId="{797A782F-44AF-9F48-AEA4-DD96ADC125EA}" srcOrd="1" destOrd="0" presId="urn:microsoft.com/office/officeart/2008/layout/LinedList"/>
    <dgm:cxn modelId="{F09F1668-674E-8D48-BE9C-AA7FA0554A89}" type="presParOf" srcId="{7AEC1865-D874-5A45-98A2-5EF990F54F92}" destId="{DA9806BA-DD66-7946-8772-88B880C70856}" srcOrd="2" destOrd="0" presId="urn:microsoft.com/office/officeart/2008/layout/LinedList"/>
    <dgm:cxn modelId="{B4680928-91DF-5743-8859-C14BB3644DD9}" type="presParOf" srcId="{7AEC1865-D874-5A45-98A2-5EF990F54F92}" destId="{110C9F09-8BAC-CA46-A4E4-2E0A4D29ABE4}" srcOrd="3" destOrd="0" presId="urn:microsoft.com/office/officeart/2008/layout/LinedList"/>
    <dgm:cxn modelId="{1CDB38B1-A736-2247-A526-E48F28D1F6E2}" type="presParOf" srcId="{110C9F09-8BAC-CA46-A4E4-2E0A4D29ABE4}" destId="{52C10901-DC67-6740-B05D-2B11D63D4764}" srcOrd="0" destOrd="0" presId="urn:microsoft.com/office/officeart/2008/layout/LinedList"/>
    <dgm:cxn modelId="{47B92F2F-0E47-9E4D-8439-A3B700DD152E}" type="presParOf" srcId="{110C9F09-8BAC-CA46-A4E4-2E0A4D29ABE4}" destId="{A69A3115-D9A0-6D48-A0BE-8DDC49A53A5B}" srcOrd="1" destOrd="0" presId="urn:microsoft.com/office/officeart/2008/layout/LinedList"/>
    <dgm:cxn modelId="{7089B243-C266-0248-B419-FBDDB051F8C5}" type="presParOf" srcId="{7AEC1865-D874-5A45-98A2-5EF990F54F92}" destId="{3292462B-734F-FD4C-B118-14FF3413E7A6}" srcOrd="4" destOrd="0" presId="urn:microsoft.com/office/officeart/2008/layout/LinedList"/>
    <dgm:cxn modelId="{E7A57C39-D55A-A441-9C67-1DCF9E757A60}" type="presParOf" srcId="{7AEC1865-D874-5A45-98A2-5EF990F54F92}" destId="{3DE9F9CD-4800-7B4E-87A9-A07173FDE664}" srcOrd="5" destOrd="0" presId="urn:microsoft.com/office/officeart/2008/layout/LinedList"/>
    <dgm:cxn modelId="{5A4F8F2B-14BB-3C4E-A038-5E0D621763C2}" type="presParOf" srcId="{3DE9F9CD-4800-7B4E-87A9-A07173FDE664}" destId="{54324BC1-6273-294A-B691-699DF6A87AAD}" srcOrd="0" destOrd="0" presId="urn:microsoft.com/office/officeart/2008/layout/LinedList"/>
    <dgm:cxn modelId="{785E8A3C-9B59-6C4C-9B17-6F41F02583E2}" type="presParOf" srcId="{3DE9F9CD-4800-7B4E-87A9-A07173FDE664}" destId="{CF6F5415-40B8-F146-8913-C33C7AE93B67}" srcOrd="1" destOrd="0" presId="urn:microsoft.com/office/officeart/2008/layout/LinedList"/>
    <dgm:cxn modelId="{166EA200-24FA-AE4F-9F41-D8E93966385D}" type="presParOf" srcId="{7AEC1865-D874-5A45-98A2-5EF990F54F92}" destId="{4AA4D385-1DA0-5749-86A9-EB1011C9EC63}" srcOrd="6" destOrd="0" presId="urn:microsoft.com/office/officeart/2008/layout/LinedList"/>
    <dgm:cxn modelId="{0D29048F-1F68-3A45-A506-5D3FC3867F81}" type="presParOf" srcId="{7AEC1865-D874-5A45-98A2-5EF990F54F92}" destId="{7C9B0A98-EA9A-0746-A04D-FEDA13F0900C}" srcOrd="7" destOrd="0" presId="urn:microsoft.com/office/officeart/2008/layout/LinedList"/>
    <dgm:cxn modelId="{BF10AC59-EC43-A34C-8EA5-37FBB6734E2F}" type="presParOf" srcId="{7C9B0A98-EA9A-0746-A04D-FEDA13F0900C}" destId="{5ED68934-FBE8-C34E-9B4C-33505374BD9A}" srcOrd="0" destOrd="0" presId="urn:microsoft.com/office/officeart/2008/layout/LinedList"/>
    <dgm:cxn modelId="{180F6019-A036-314C-B2A5-EA8847A46AEE}" type="presParOf" srcId="{7C9B0A98-EA9A-0746-A04D-FEDA13F0900C}" destId="{2FC2EE42-3731-E442-AE52-FDDB68A6F088}" srcOrd="1" destOrd="0" presId="urn:microsoft.com/office/officeart/2008/layout/LinedList"/>
    <dgm:cxn modelId="{A0D27E74-D58C-2842-BAE8-E592E267DF13}" type="presParOf" srcId="{7AEC1865-D874-5A45-98A2-5EF990F54F92}" destId="{F66842C0-0940-AF41-A1A3-9F273216B37B}" srcOrd="8" destOrd="0" presId="urn:microsoft.com/office/officeart/2008/layout/LinedList"/>
    <dgm:cxn modelId="{A0E30E6B-8488-2448-A41E-C0D8DB6B3014}" type="presParOf" srcId="{7AEC1865-D874-5A45-98A2-5EF990F54F92}" destId="{457C2141-399C-1444-A689-9C102CA14166}" srcOrd="9" destOrd="0" presId="urn:microsoft.com/office/officeart/2008/layout/LinedList"/>
    <dgm:cxn modelId="{4DB35D56-4549-904F-A85A-EED7D2E76847}" type="presParOf" srcId="{457C2141-399C-1444-A689-9C102CA14166}" destId="{B6CCF4DA-D975-F444-876A-2AAE314EF921}" srcOrd="0" destOrd="0" presId="urn:microsoft.com/office/officeart/2008/layout/LinedList"/>
    <dgm:cxn modelId="{66DB0DD0-9769-294C-A83B-78ED83AA7AF0}" type="presParOf" srcId="{457C2141-399C-1444-A689-9C102CA14166}" destId="{A8F4F123-095A-804C-A97A-5F5680DB17BE}" srcOrd="1" destOrd="0" presId="urn:microsoft.com/office/officeart/2008/layout/LinedList"/>
    <dgm:cxn modelId="{73607390-0C05-B141-9786-4D82316DCB39}" type="presParOf" srcId="{7AEC1865-D874-5A45-98A2-5EF990F54F92}" destId="{413369DA-97D0-F244-9BA8-73B8308686C4}" srcOrd="10" destOrd="0" presId="urn:microsoft.com/office/officeart/2008/layout/LinedList"/>
    <dgm:cxn modelId="{43E4610D-F6EF-D949-8388-3E061656768A}" type="presParOf" srcId="{7AEC1865-D874-5A45-98A2-5EF990F54F92}" destId="{7AA3C136-BE88-934C-A53B-826C1ECB4212}" srcOrd="11" destOrd="0" presId="urn:microsoft.com/office/officeart/2008/layout/LinedList"/>
    <dgm:cxn modelId="{835F003C-AB14-0449-99D3-CC3EF5B4F990}" type="presParOf" srcId="{7AA3C136-BE88-934C-A53B-826C1ECB4212}" destId="{A0DA5F36-EAC9-5840-A254-26412D1D5046}" srcOrd="0" destOrd="0" presId="urn:microsoft.com/office/officeart/2008/layout/LinedList"/>
    <dgm:cxn modelId="{B17D1DCC-69F9-954D-A1E6-492257B8FDDF}" type="presParOf" srcId="{7AA3C136-BE88-934C-A53B-826C1ECB4212}" destId="{755ADEC7-85C2-E546-B63F-B515AE41BFB4}" srcOrd="1" destOrd="0" presId="urn:microsoft.com/office/officeart/2008/layout/LinedList"/>
    <dgm:cxn modelId="{E3BBF0D2-557B-9249-8305-8C1869F1D1B7}" type="presParOf" srcId="{7AEC1865-D874-5A45-98A2-5EF990F54F92}" destId="{2FB288A2-3250-2940-9F2C-D65C9FEF3F69}" srcOrd="12" destOrd="0" presId="urn:microsoft.com/office/officeart/2008/layout/LinedList"/>
    <dgm:cxn modelId="{9508AB1C-E2CE-0B43-A02F-8FE2C2EB9372}" type="presParOf" srcId="{7AEC1865-D874-5A45-98A2-5EF990F54F92}" destId="{E69B20CD-C146-9442-851D-9BCD19FA60B0}" srcOrd="13" destOrd="0" presId="urn:microsoft.com/office/officeart/2008/layout/LinedList"/>
    <dgm:cxn modelId="{66057087-4E46-A64E-A08C-ADE04E3F74B4}" type="presParOf" srcId="{E69B20CD-C146-9442-851D-9BCD19FA60B0}" destId="{3C66DF75-613B-124B-A93A-4F1C1047952B}" srcOrd="0" destOrd="0" presId="urn:microsoft.com/office/officeart/2008/layout/LinedList"/>
    <dgm:cxn modelId="{E86E4A57-7155-334F-8DD5-F8F4F146DE38}" type="presParOf" srcId="{E69B20CD-C146-9442-851D-9BCD19FA60B0}" destId="{6CA3E6F4-D6E8-644A-A4ED-009444322EEB}" srcOrd="1" destOrd="0" presId="urn:microsoft.com/office/officeart/2008/layout/LinedList"/>
    <dgm:cxn modelId="{48363207-9A95-D940-9B30-EA53DCFC23AE}" type="presParOf" srcId="{7AEC1865-D874-5A45-98A2-5EF990F54F92}" destId="{7395A63F-E9EF-5640-92DE-EB19ED255939}" srcOrd="14" destOrd="0" presId="urn:microsoft.com/office/officeart/2008/layout/LinedList"/>
    <dgm:cxn modelId="{0D30C79B-2A03-6D47-99A7-0AF2045C13CF}" type="presParOf" srcId="{7AEC1865-D874-5A45-98A2-5EF990F54F92}" destId="{FC244A85-68CB-2244-B910-4825AB651B88}" srcOrd="15" destOrd="0" presId="urn:microsoft.com/office/officeart/2008/layout/LinedList"/>
    <dgm:cxn modelId="{A7CF223F-9E00-654D-96A2-EB2F83057462}" type="presParOf" srcId="{FC244A85-68CB-2244-B910-4825AB651B88}" destId="{8FD21359-70E8-3B48-85EA-B95B54C77C5B}" srcOrd="0" destOrd="0" presId="urn:microsoft.com/office/officeart/2008/layout/LinedList"/>
    <dgm:cxn modelId="{A7D185F6-F03D-9144-835A-2DD8CDFF311D}" type="presParOf" srcId="{FC244A85-68CB-2244-B910-4825AB651B88}" destId="{0EDC955F-83EB-4248-B4C4-B6F535DEF31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E21DA22-2FC0-4FDE-A499-D437EEF950B5}" type="doc">
      <dgm:prSet loTypeId="urn:microsoft.com/office/officeart/2005/8/layout/vList2" loCatId="Inbox" qsTypeId="urn:microsoft.com/office/officeart/2005/8/quickstyle/simple2" qsCatId="simple" csTypeId="urn:microsoft.com/office/officeart/2005/8/colors/colorful5" csCatId="colorful" phldr="1"/>
      <dgm:spPr/>
      <dgm:t>
        <a:bodyPr/>
        <a:lstStyle/>
        <a:p>
          <a:endParaRPr lang="en-US"/>
        </a:p>
      </dgm:t>
    </dgm:pt>
    <dgm:pt modelId="{AAFBAF6D-4FFC-474E-ACCF-3580E1CDD708}">
      <dgm:prSet custT="1"/>
      <dgm:spPr/>
      <dgm:t>
        <a:bodyPr/>
        <a:lstStyle/>
        <a:p>
          <a:r>
            <a:rPr lang="en-US" sz="2400" b="0" i="0" dirty="0"/>
            <a:t>Hire Speechwriter for CEO</a:t>
          </a:r>
          <a:endParaRPr lang="en-US" sz="2400" dirty="0"/>
        </a:p>
      </dgm:t>
    </dgm:pt>
    <dgm:pt modelId="{749F5493-0FA9-46D1-989A-798E461DB1FD}" type="parTrans" cxnId="{91322659-A000-45D7-AE22-20FD06221771}">
      <dgm:prSet/>
      <dgm:spPr/>
      <dgm:t>
        <a:bodyPr/>
        <a:lstStyle/>
        <a:p>
          <a:endParaRPr lang="en-US"/>
        </a:p>
      </dgm:t>
    </dgm:pt>
    <dgm:pt modelId="{74A93D84-70D8-4362-AF34-98FD6DD08DA9}" type="sibTrans" cxnId="{91322659-A000-45D7-AE22-20FD06221771}">
      <dgm:prSet/>
      <dgm:spPr/>
      <dgm:t>
        <a:bodyPr/>
        <a:lstStyle/>
        <a:p>
          <a:endParaRPr lang="en-US"/>
        </a:p>
      </dgm:t>
    </dgm:pt>
    <dgm:pt modelId="{2C9D09E8-35F7-42F0-B435-C31DD4B99D7A}">
      <dgm:prSet custT="1"/>
      <dgm:spPr/>
      <dgm:t>
        <a:bodyPr/>
        <a:lstStyle/>
        <a:p>
          <a:r>
            <a:rPr lang="en-US" sz="2400" b="0" i="0" dirty="0"/>
            <a:t>Media Tour with CEO</a:t>
          </a:r>
          <a:endParaRPr lang="en-US" sz="2400" dirty="0"/>
        </a:p>
      </dgm:t>
    </dgm:pt>
    <dgm:pt modelId="{E47FE1DA-4738-4119-97A0-53DBA57550B7}" type="parTrans" cxnId="{34070EFF-C83A-4F81-8500-DC0F315271DD}">
      <dgm:prSet/>
      <dgm:spPr/>
      <dgm:t>
        <a:bodyPr/>
        <a:lstStyle/>
        <a:p>
          <a:endParaRPr lang="en-US"/>
        </a:p>
      </dgm:t>
    </dgm:pt>
    <dgm:pt modelId="{FE32C831-DE31-452C-8351-CFBDE15D80E4}" type="sibTrans" cxnId="{34070EFF-C83A-4F81-8500-DC0F315271DD}">
      <dgm:prSet/>
      <dgm:spPr/>
      <dgm:t>
        <a:bodyPr/>
        <a:lstStyle/>
        <a:p>
          <a:endParaRPr lang="en-US"/>
        </a:p>
      </dgm:t>
    </dgm:pt>
    <dgm:pt modelId="{1FAC93D8-D3E6-4577-9FFC-87732F77E83C}">
      <dgm:prSet custT="1"/>
      <dgm:spPr/>
      <dgm:t>
        <a:bodyPr/>
        <a:lstStyle/>
        <a:p>
          <a:r>
            <a:rPr lang="en-US" sz="2400" b="0" i="0" dirty="0"/>
            <a:t>New Website</a:t>
          </a:r>
          <a:endParaRPr lang="en-US" sz="2400" dirty="0"/>
        </a:p>
      </dgm:t>
    </dgm:pt>
    <dgm:pt modelId="{612627F6-5FE8-4217-9D93-F9BCF7B277F7}" type="parTrans" cxnId="{DE107897-BD02-4C7E-A265-0AC4294D5BAD}">
      <dgm:prSet/>
      <dgm:spPr/>
      <dgm:t>
        <a:bodyPr/>
        <a:lstStyle/>
        <a:p>
          <a:endParaRPr lang="en-US"/>
        </a:p>
      </dgm:t>
    </dgm:pt>
    <dgm:pt modelId="{F98CE524-1741-4FBC-853E-6964E8FFB942}" type="sibTrans" cxnId="{DE107897-BD02-4C7E-A265-0AC4294D5BAD}">
      <dgm:prSet/>
      <dgm:spPr/>
      <dgm:t>
        <a:bodyPr/>
        <a:lstStyle/>
        <a:p>
          <a:endParaRPr lang="en-US"/>
        </a:p>
      </dgm:t>
    </dgm:pt>
    <dgm:pt modelId="{171D32B3-19AF-468C-8944-8056E81DFD49}">
      <dgm:prSet custT="1"/>
      <dgm:spPr/>
      <dgm:t>
        <a:bodyPr/>
        <a:lstStyle/>
        <a:p>
          <a:r>
            <a:rPr lang="en-US" sz="2400" b="0" i="0" dirty="0"/>
            <a:t>Coverage opportunities of </a:t>
          </a:r>
          <a:r>
            <a:rPr lang="en-US" sz="2400" b="0" i="0" dirty="0" smtClean="0"/>
            <a:t>Monthly teambuilding </a:t>
          </a:r>
          <a:r>
            <a:rPr lang="en-US" sz="2400" b="0" i="0" dirty="0" smtClean="0"/>
            <a:t>and Employee Family Day </a:t>
          </a:r>
          <a:endParaRPr lang="en-US" sz="2400" dirty="0"/>
        </a:p>
      </dgm:t>
    </dgm:pt>
    <dgm:pt modelId="{73F2DAE7-A8C0-4521-AE54-7A57A5E744C4}" type="parTrans" cxnId="{5FF1C569-1297-4733-B095-A3F6A66CBF9C}">
      <dgm:prSet/>
      <dgm:spPr/>
      <dgm:t>
        <a:bodyPr/>
        <a:lstStyle/>
        <a:p>
          <a:endParaRPr lang="en-US"/>
        </a:p>
      </dgm:t>
    </dgm:pt>
    <dgm:pt modelId="{32E1050A-57EC-451D-AF12-C644393DCD88}" type="sibTrans" cxnId="{5FF1C569-1297-4733-B095-A3F6A66CBF9C}">
      <dgm:prSet/>
      <dgm:spPr/>
      <dgm:t>
        <a:bodyPr/>
        <a:lstStyle/>
        <a:p>
          <a:endParaRPr lang="en-US"/>
        </a:p>
      </dgm:t>
    </dgm:pt>
    <dgm:pt modelId="{8AA0D323-3838-4567-B974-14360B434F71}">
      <dgm:prSet custT="1"/>
      <dgm:spPr/>
      <dgm:t>
        <a:bodyPr/>
        <a:lstStyle/>
        <a:p>
          <a:r>
            <a:rPr lang="en-US" sz="2400" dirty="0" smtClean="0"/>
            <a:t>Regularly Scheduled Meetings with the Media</a:t>
          </a:r>
          <a:endParaRPr lang="en-US" sz="2400" dirty="0"/>
        </a:p>
      </dgm:t>
    </dgm:pt>
    <dgm:pt modelId="{146A3428-9F6E-4DF3-936E-48DD7D20DB62}" type="parTrans" cxnId="{2EF5A06A-FE13-41F8-BE5C-9924CBCEBE63}">
      <dgm:prSet/>
      <dgm:spPr/>
      <dgm:t>
        <a:bodyPr/>
        <a:lstStyle/>
        <a:p>
          <a:endParaRPr lang="en-US"/>
        </a:p>
      </dgm:t>
    </dgm:pt>
    <dgm:pt modelId="{2767BD0F-CAA9-46F9-A7F5-A414F87FBDDA}" type="sibTrans" cxnId="{2EF5A06A-FE13-41F8-BE5C-9924CBCEBE63}">
      <dgm:prSet/>
      <dgm:spPr/>
      <dgm:t>
        <a:bodyPr/>
        <a:lstStyle/>
        <a:p>
          <a:endParaRPr lang="en-US"/>
        </a:p>
      </dgm:t>
    </dgm:pt>
    <dgm:pt modelId="{F5FE4138-B743-4DF6-AC17-E693BB5F7B4D}">
      <dgm:prSet custT="1"/>
      <dgm:spPr/>
      <dgm:t>
        <a:bodyPr/>
        <a:lstStyle/>
        <a:p>
          <a:r>
            <a:rPr lang="en-US" sz="2400" b="0" i="0" dirty="0" smtClean="0"/>
            <a:t>New </a:t>
          </a:r>
          <a:r>
            <a:rPr lang="en-US" sz="2400" b="0" i="0" dirty="0" smtClean="0"/>
            <a:t>Social </a:t>
          </a:r>
          <a:r>
            <a:rPr lang="en-US" sz="2400" b="0" i="0" dirty="0" smtClean="0"/>
            <a:t>Media Accounts</a:t>
          </a:r>
          <a:endParaRPr lang="en-US" sz="2400" dirty="0"/>
        </a:p>
      </dgm:t>
    </dgm:pt>
    <dgm:pt modelId="{DC88FC26-7745-45E0-96BD-09D91484E6D8}" type="parTrans" cxnId="{093DAFD3-D557-44C8-B483-BFA74AA3C861}">
      <dgm:prSet/>
      <dgm:spPr/>
      <dgm:t>
        <a:bodyPr/>
        <a:lstStyle/>
        <a:p>
          <a:endParaRPr lang="en-US"/>
        </a:p>
      </dgm:t>
    </dgm:pt>
    <dgm:pt modelId="{E61F6101-B8FA-4176-B17B-648C77F950CE}" type="sibTrans" cxnId="{093DAFD3-D557-44C8-B483-BFA74AA3C861}">
      <dgm:prSet/>
      <dgm:spPr/>
      <dgm:t>
        <a:bodyPr/>
        <a:lstStyle/>
        <a:p>
          <a:endParaRPr lang="en-US"/>
        </a:p>
      </dgm:t>
    </dgm:pt>
    <dgm:pt modelId="{FC08AD78-74D7-8F43-A0C1-FAE65D2C787F}">
      <dgm:prSet custT="1"/>
      <dgm:spPr/>
      <dgm:t>
        <a:bodyPr/>
        <a:lstStyle/>
        <a:p>
          <a:r>
            <a:rPr lang="en-US" sz="2400" dirty="0" smtClean="0"/>
            <a:t>Interviews with Employees </a:t>
          </a:r>
          <a:endParaRPr lang="en-US" sz="2400" dirty="0"/>
        </a:p>
      </dgm:t>
    </dgm:pt>
    <dgm:pt modelId="{6F4DADA6-A78B-6340-AB45-87331A1AE39F}" type="parTrans" cxnId="{A8A2D764-8849-DA48-9D12-ABBC84D1B304}">
      <dgm:prSet/>
      <dgm:spPr/>
      <dgm:t>
        <a:bodyPr/>
        <a:lstStyle/>
        <a:p>
          <a:endParaRPr lang="en-US"/>
        </a:p>
      </dgm:t>
    </dgm:pt>
    <dgm:pt modelId="{4F7AB738-EB94-D543-8CBD-34D1F52A2D88}" type="sibTrans" cxnId="{A8A2D764-8849-DA48-9D12-ABBC84D1B304}">
      <dgm:prSet/>
      <dgm:spPr/>
      <dgm:t>
        <a:bodyPr/>
        <a:lstStyle/>
        <a:p>
          <a:endParaRPr lang="en-US"/>
        </a:p>
      </dgm:t>
    </dgm:pt>
    <dgm:pt modelId="{7FBA9B4F-4562-BC49-8F6F-A12503574EAD}" type="pres">
      <dgm:prSet presAssocID="{BE21DA22-2FC0-4FDE-A499-D437EEF950B5}" presName="linear" presStyleCnt="0">
        <dgm:presLayoutVars>
          <dgm:animLvl val="lvl"/>
          <dgm:resizeHandles val="exact"/>
        </dgm:presLayoutVars>
      </dgm:prSet>
      <dgm:spPr/>
      <dgm:t>
        <a:bodyPr/>
        <a:lstStyle/>
        <a:p>
          <a:endParaRPr lang="en-US"/>
        </a:p>
      </dgm:t>
    </dgm:pt>
    <dgm:pt modelId="{C1CDDB1D-4126-934D-AB15-6FC4F96A105F}" type="pres">
      <dgm:prSet presAssocID="{AAFBAF6D-4FFC-474E-ACCF-3580E1CDD708}" presName="parentText" presStyleLbl="node1" presStyleIdx="0" presStyleCnt="7">
        <dgm:presLayoutVars>
          <dgm:chMax val="0"/>
          <dgm:bulletEnabled val="1"/>
        </dgm:presLayoutVars>
      </dgm:prSet>
      <dgm:spPr/>
      <dgm:t>
        <a:bodyPr/>
        <a:lstStyle/>
        <a:p>
          <a:endParaRPr lang="en-US"/>
        </a:p>
      </dgm:t>
    </dgm:pt>
    <dgm:pt modelId="{344C52AF-6E9F-B144-A5DA-CD1A669A1E4C}" type="pres">
      <dgm:prSet presAssocID="{74A93D84-70D8-4362-AF34-98FD6DD08DA9}" presName="spacer" presStyleCnt="0"/>
      <dgm:spPr/>
    </dgm:pt>
    <dgm:pt modelId="{F644C5A4-8254-C64C-AF70-4A8D8CD4B1F6}" type="pres">
      <dgm:prSet presAssocID="{2C9D09E8-35F7-42F0-B435-C31DD4B99D7A}" presName="parentText" presStyleLbl="node1" presStyleIdx="1" presStyleCnt="7">
        <dgm:presLayoutVars>
          <dgm:chMax val="0"/>
          <dgm:bulletEnabled val="1"/>
        </dgm:presLayoutVars>
      </dgm:prSet>
      <dgm:spPr/>
      <dgm:t>
        <a:bodyPr/>
        <a:lstStyle/>
        <a:p>
          <a:endParaRPr lang="en-US"/>
        </a:p>
      </dgm:t>
    </dgm:pt>
    <dgm:pt modelId="{AA569B72-B672-904C-B1AC-6E4D8E256F0D}" type="pres">
      <dgm:prSet presAssocID="{FE32C831-DE31-452C-8351-CFBDE15D80E4}" presName="spacer" presStyleCnt="0"/>
      <dgm:spPr/>
    </dgm:pt>
    <dgm:pt modelId="{1D4ECD7E-A650-FE4D-A90E-797E0D4491A7}" type="pres">
      <dgm:prSet presAssocID="{8AA0D323-3838-4567-B974-14360B434F71}" presName="parentText" presStyleLbl="node1" presStyleIdx="2" presStyleCnt="7" custLinFactNeighborX="-275" custLinFactNeighborY="8524">
        <dgm:presLayoutVars>
          <dgm:chMax val="0"/>
          <dgm:bulletEnabled val="1"/>
        </dgm:presLayoutVars>
      </dgm:prSet>
      <dgm:spPr/>
      <dgm:t>
        <a:bodyPr/>
        <a:lstStyle/>
        <a:p>
          <a:endParaRPr lang="en-US"/>
        </a:p>
      </dgm:t>
    </dgm:pt>
    <dgm:pt modelId="{1E049F12-688F-8A4D-9620-5C1B4DCD50E0}" type="pres">
      <dgm:prSet presAssocID="{2767BD0F-CAA9-46F9-A7F5-A414F87FBDDA}" presName="spacer" presStyleCnt="0"/>
      <dgm:spPr/>
    </dgm:pt>
    <dgm:pt modelId="{1621DD49-0071-9C45-8BD6-647699DFC2F8}" type="pres">
      <dgm:prSet presAssocID="{1FAC93D8-D3E6-4577-9FFC-87732F77E83C}" presName="parentText" presStyleLbl="node1" presStyleIdx="3" presStyleCnt="7">
        <dgm:presLayoutVars>
          <dgm:chMax val="0"/>
          <dgm:bulletEnabled val="1"/>
        </dgm:presLayoutVars>
      </dgm:prSet>
      <dgm:spPr/>
      <dgm:t>
        <a:bodyPr/>
        <a:lstStyle/>
        <a:p>
          <a:endParaRPr lang="en-US"/>
        </a:p>
      </dgm:t>
    </dgm:pt>
    <dgm:pt modelId="{7C5102D0-C76B-9F46-8E82-DC43BCB89D3A}" type="pres">
      <dgm:prSet presAssocID="{F98CE524-1741-4FBC-853E-6964E8FFB942}" presName="spacer" presStyleCnt="0"/>
      <dgm:spPr/>
    </dgm:pt>
    <dgm:pt modelId="{45AAFD5B-7851-DA4A-8429-A8C4DDD01474}" type="pres">
      <dgm:prSet presAssocID="{F5FE4138-B743-4DF6-AC17-E693BB5F7B4D}" presName="parentText" presStyleLbl="node1" presStyleIdx="4" presStyleCnt="7">
        <dgm:presLayoutVars>
          <dgm:chMax val="0"/>
          <dgm:bulletEnabled val="1"/>
        </dgm:presLayoutVars>
      </dgm:prSet>
      <dgm:spPr/>
      <dgm:t>
        <a:bodyPr/>
        <a:lstStyle/>
        <a:p>
          <a:endParaRPr lang="en-US"/>
        </a:p>
      </dgm:t>
    </dgm:pt>
    <dgm:pt modelId="{8F8568C3-0994-3143-99FE-DA8E595653F1}" type="pres">
      <dgm:prSet presAssocID="{E61F6101-B8FA-4176-B17B-648C77F950CE}" presName="spacer" presStyleCnt="0"/>
      <dgm:spPr/>
    </dgm:pt>
    <dgm:pt modelId="{73EE107A-A4AC-DF41-A107-D45CA18A5042}" type="pres">
      <dgm:prSet presAssocID="{171D32B3-19AF-468C-8944-8056E81DFD49}" presName="parentText" presStyleLbl="node1" presStyleIdx="5" presStyleCnt="7">
        <dgm:presLayoutVars>
          <dgm:chMax val="0"/>
          <dgm:bulletEnabled val="1"/>
        </dgm:presLayoutVars>
      </dgm:prSet>
      <dgm:spPr/>
      <dgm:t>
        <a:bodyPr/>
        <a:lstStyle/>
        <a:p>
          <a:endParaRPr lang="en-US"/>
        </a:p>
      </dgm:t>
    </dgm:pt>
    <dgm:pt modelId="{46BC1976-A6C6-B941-8C88-D76641F3D86A}" type="pres">
      <dgm:prSet presAssocID="{32E1050A-57EC-451D-AF12-C644393DCD88}" presName="spacer" presStyleCnt="0"/>
      <dgm:spPr/>
    </dgm:pt>
    <dgm:pt modelId="{B4637BE6-53AF-1844-BCF1-7E51B16E48B9}" type="pres">
      <dgm:prSet presAssocID="{FC08AD78-74D7-8F43-A0C1-FAE65D2C787F}" presName="parentText" presStyleLbl="node1" presStyleIdx="6" presStyleCnt="7">
        <dgm:presLayoutVars>
          <dgm:chMax val="0"/>
          <dgm:bulletEnabled val="1"/>
        </dgm:presLayoutVars>
      </dgm:prSet>
      <dgm:spPr/>
    </dgm:pt>
  </dgm:ptLst>
  <dgm:cxnLst>
    <dgm:cxn modelId="{9915A93B-1BD9-3648-81D9-35B065924FE1}" type="presOf" srcId="{AAFBAF6D-4FFC-474E-ACCF-3580E1CDD708}" destId="{C1CDDB1D-4126-934D-AB15-6FC4F96A105F}" srcOrd="0" destOrd="0" presId="urn:microsoft.com/office/officeart/2005/8/layout/vList2"/>
    <dgm:cxn modelId="{5FF1C569-1297-4733-B095-A3F6A66CBF9C}" srcId="{BE21DA22-2FC0-4FDE-A499-D437EEF950B5}" destId="{171D32B3-19AF-468C-8944-8056E81DFD49}" srcOrd="5" destOrd="0" parTransId="{73F2DAE7-A8C0-4521-AE54-7A57A5E744C4}" sibTransId="{32E1050A-57EC-451D-AF12-C644393DCD88}"/>
    <dgm:cxn modelId="{A36EDB64-A076-DD41-AA89-7ADCC7827DD9}" type="presOf" srcId="{FC08AD78-74D7-8F43-A0C1-FAE65D2C787F}" destId="{B4637BE6-53AF-1844-BCF1-7E51B16E48B9}" srcOrd="0" destOrd="0" presId="urn:microsoft.com/office/officeart/2005/8/layout/vList2"/>
    <dgm:cxn modelId="{DE107897-BD02-4C7E-A265-0AC4294D5BAD}" srcId="{BE21DA22-2FC0-4FDE-A499-D437EEF950B5}" destId="{1FAC93D8-D3E6-4577-9FFC-87732F77E83C}" srcOrd="3" destOrd="0" parTransId="{612627F6-5FE8-4217-9D93-F9BCF7B277F7}" sibTransId="{F98CE524-1741-4FBC-853E-6964E8FFB942}"/>
    <dgm:cxn modelId="{A8A2D764-8849-DA48-9D12-ABBC84D1B304}" srcId="{BE21DA22-2FC0-4FDE-A499-D437EEF950B5}" destId="{FC08AD78-74D7-8F43-A0C1-FAE65D2C787F}" srcOrd="6" destOrd="0" parTransId="{6F4DADA6-A78B-6340-AB45-87331A1AE39F}" sibTransId="{4F7AB738-EB94-D543-8CBD-34D1F52A2D88}"/>
    <dgm:cxn modelId="{8319598F-FB96-D948-9A9A-7445132B79B0}" type="presOf" srcId="{1FAC93D8-D3E6-4577-9FFC-87732F77E83C}" destId="{1621DD49-0071-9C45-8BD6-647699DFC2F8}" srcOrd="0" destOrd="0" presId="urn:microsoft.com/office/officeart/2005/8/layout/vList2"/>
    <dgm:cxn modelId="{2EF5A06A-FE13-41F8-BE5C-9924CBCEBE63}" srcId="{BE21DA22-2FC0-4FDE-A499-D437EEF950B5}" destId="{8AA0D323-3838-4567-B974-14360B434F71}" srcOrd="2" destOrd="0" parTransId="{146A3428-9F6E-4DF3-936E-48DD7D20DB62}" sibTransId="{2767BD0F-CAA9-46F9-A7F5-A414F87FBDDA}"/>
    <dgm:cxn modelId="{34070EFF-C83A-4F81-8500-DC0F315271DD}" srcId="{BE21DA22-2FC0-4FDE-A499-D437EEF950B5}" destId="{2C9D09E8-35F7-42F0-B435-C31DD4B99D7A}" srcOrd="1" destOrd="0" parTransId="{E47FE1DA-4738-4119-97A0-53DBA57550B7}" sibTransId="{FE32C831-DE31-452C-8351-CFBDE15D80E4}"/>
    <dgm:cxn modelId="{5DFAE5AD-2CB6-7445-BAB2-1FBFF95F5548}" type="presOf" srcId="{2C9D09E8-35F7-42F0-B435-C31DD4B99D7A}" destId="{F644C5A4-8254-C64C-AF70-4A8D8CD4B1F6}" srcOrd="0" destOrd="0" presId="urn:microsoft.com/office/officeart/2005/8/layout/vList2"/>
    <dgm:cxn modelId="{A68A8D28-888B-3D48-AAFE-BC7B3A89D096}" type="presOf" srcId="{171D32B3-19AF-468C-8944-8056E81DFD49}" destId="{73EE107A-A4AC-DF41-A107-D45CA18A5042}" srcOrd="0" destOrd="0" presId="urn:microsoft.com/office/officeart/2005/8/layout/vList2"/>
    <dgm:cxn modelId="{ED9E7A13-492A-CB4A-BF5D-71DDDD96A2AB}" type="presOf" srcId="{8AA0D323-3838-4567-B974-14360B434F71}" destId="{1D4ECD7E-A650-FE4D-A90E-797E0D4491A7}" srcOrd="0" destOrd="0" presId="urn:microsoft.com/office/officeart/2005/8/layout/vList2"/>
    <dgm:cxn modelId="{8E14DE14-B4F5-2E4F-AA0E-E83EFA56CC31}" type="presOf" srcId="{F5FE4138-B743-4DF6-AC17-E693BB5F7B4D}" destId="{45AAFD5B-7851-DA4A-8429-A8C4DDD01474}" srcOrd="0" destOrd="0" presId="urn:microsoft.com/office/officeart/2005/8/layout/vList2"/>
    <dgm:cxn modelId="{F2FE4002-78C0-D649-AC3C-F0EBA15582FC}" type="presOf" srcId="{BE21DA22-2FC0-4FDE-A499-D437EEF950B5}" destId="{7FBA9B4F-4562-BC49-8F6F-A12503574EAD}" srcOrd="0" destOrd="0" presId="urn:microsoft.com/office/officeart/2005/8/layout/vList2"/>
    <dgm:cxn modelId="{093DAFD3-D557-44C8-B483-BFA74AA3C861}" srcId="{BE21DA22-2FC0-4FDE-A499-D437EEF950B5}" destId="{F5FE4138-B743-4DF6-AC17-E693BB5F7B4D}" srcOrd="4" destOrd="0" parTransId="{DC88FC26-7745-45E0-96BD-09D91484E6D8}" sibTransId="{E61F6101-B8FA-4176-B17B-648C77F950CE}"/>
    <dgm:cxn modelId="{91322659-A000-45D7-AE22-20FD06221771}" srcId="{BE21DA22-2FC0-4FDE-A499-D437EEF950B5}" destId="{AAFBAF6D-4FFC-474E-ACCF-3580E1CDD708}" srcOrd="0" destOrd="0" parTransId="{749F5493-0FA9-46D1-989A-798E461DB1FD}" sibTransId="{74A93D84-70D8-4362-AF34-98FD6DD08DA9}"/>
    <dgm:cxn modelId="{B12F3509-35C3-D544-924E-F733DEDD53CD}" type="presParOf" srcId="{7FBA9B4F-4562-BC49-8F6F-A12503574EAD}" destId="{C1CDDB1D-4126-934D-AB15-6FC4F96A105F}" srcOrd="0" destOrd="0" presId="urn:microsoft.com/office/officeart/2005/8/layout/vList2"/>
    <dgm:cxn modelId="{4DA68D1C-2575-C842-85CB-6D674E5F3C68}" type="presParOf" srcId="{7FBA9B4F-4562-BC49-8F6F-A12503574EAD}" destId="{344C52AF-6E9F-B144-A5DA-CD1A669A1E4C}" srcOrd="1" destOrd="0" presId="urn:microsoft.com/office/officeart/2005/8/layout/vList2"/>
    <dgm:cxn modelId="{20A26089-9860-D24D-9642-56AE458AF18D}" type="presParOf" srcId="{7FBA9B4F-4562-BC49-8F6F-A12503574EAD}" destId="{F644C5A4-8254-C64C-AF70-4A8D8CD4B1F6}" srcOrd="2" destOrd="0" presId="urn:microsoft.com/office/officeart/2005/8/layout/vList2"/>
    <dgm:cxn modelId="{7920088D-1874-CD46-B406-163321650A69}" type="presParOf" srcId="{7FBA9B4F-4562-BC49-8F6F-A12503574EAD}" destId="{AA569B72-B672-904C-B1AC-6E4D8E256F0D}" srcOrd="3" destOrd="0" presId="urn:microsoft.com/office/officeart/2005/8/layout/vList2"/>
    <dgm:cxn modelId="{14113D11-5D2F-BC47-A77B-7BBFD02C04AA}" type="presParOf" srcId="{7FBA9B4F-4562-BC49-8F6F-A12503574EAD}" destId="{1D4ECD7E-A650-FE4D-A90E-797E0D4491A7}" srcOrd="4" destOrd="0" presId="urn:microsoft.com/office/officeart/2005/8/layout/vList2"/>
    <dgm:cxn modelId="{1F6A55A6-9817-5B47-8B0E-13AA43080770}" type="presParOf" srcId="{7FBA9B4F-4562-BC49-8F6F-A12503574EAD}" destId="{1E049F12-688F-8A4D-9620-5C1B4DCD50E0}" srcOrd="5" destOrd="0" presId="urn:microsoft.com/office/officeart/2005/8/layout/vList2"/>
    <dgm:cxn modelId="{E3C9CF4D-5008-194D-B8A7-9CDDA4810805}" type="presParOf" srcId="{7FBA9B4F-4562-BC49-8F6F-A12503574EAD}" destId="{1621DD49-0071-9C45-8BD6-647699DFC2F8}" srcOrd="6" destOrd="0" presId="urn:microsoft.com/office/officeart/2005/8/layout/vList2"/>
    <dgm:cxn modelId="{84AF1843-A79E-354E-90A7-08FB52FA36D7}" type="presParOf" srcId="{7FBA9B4F-4562-BC49-8F6F-A12503574EAD}" destId="{7C5102D0-C76B-9F46-8E82-DC43BCB89D3A}" srcOrd="7" destOrd="0" presId="urn:microsoft.com/office/officeart/2005/8/layout/vList2"/>
    <dgm:cxn modelId="{FB245542-6897-754E-96F2-952FED1D82B2}" type="presParOf" srcId="{7FBA9B4F-4562-BC49-8F6F-A12503574EAD}" destId="{45AAFD5B-7851-DA4A-8429-A8C4DDD01474}" srcOrd="8" destOrd="0" presId="urn:microsoft.com/office/officeart/2005/8/layout/vList2"/>
    <dgm:cxn modelId="{2D52001B-AE58-1C46-AB98-62946C902BE9}" type="presParOf" srcId="{7FBA9B4F-4562-BC49-8F6F-A12503574EAD}" destId="{8F8568C3-0994-3143-99FE-DA8E595653F1}" srcOrd="9" destOrd="0" presId="urn:microsoft.com/office/officeart/2005/8/layout/vList2"/>
    <dgm:cxn modelId="{58966299-C5B3-2B48-8ACC-C7707A299777}" type="presParOf" srcId="{7FBA9B4F-4562-BC49-8F6F-A12503574EAD}" destId="{73EE107A-A4AC-DF41-A107-D45CA18A5042}" srcOrd="10" destOrd="0" presId="urn:microsoft.com/office/officeart/2005/8/layout/vList2"/>
    <dgm:cxn modelId="{68820E0E-2ED4-0245-9FBE-FAF85A6A6D5C}" type="presParOf" srcId="{7FBA9B4F-4562-BC49-8F6F-A12503574EAD}" destId="{46BC1976-A6C6-B941-8C88-D76641F3D86A}" srcOrd="11" destOrd="0" presId="urn:microsoft.com/office/officeart/2005/8/layout/vList2"/>
    <dgm:cxn modelId="{3919D689-A656-6140-88B6-2DC312AE3F87}" type="presParOf" srcId="{7FBA9B4F-4562-BC49-8F6F-A12503574EAD}" destId="{B4637BE6-53AF-1844-BCF1-7E51B16E48B9}"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B8D5167-5F84-451D-8864-7FE2C754FF75}" type="doc">
      <dgm:prSet loTypeId="urn:microsoft.com/office/officeart/2008/layout/LinedList" loCatId="Inbox" qsTypeId="urn:microsoft.com/office/officeart/2005/8/quickstyle/simple4" qsCatId="simple" csTypeId="urn:microsoft.com/office/officeart/2005/8/colors/colorful5" csCatId="colorful" phldr="1"/>
      <dgm:spPr/>
      <dgm:t>
        <a:bodyPr/>
        <a:lstStyle/>
        <a:p>
          <a:endParaRPr lang="en-US"/>
        </a:p>
      </dgm:t>
    </dgm:pt>
    <dgm:pt modelId="{7E9853AA-5082-49D3-90C4-3BE17170EFDB}">
      <dgm:prSet/>
      <dgm:spPr/>
      <dgm:t>
        <a:bodyPr/>
        <a:lstStyle/>
        <a:p>
          <a:r>
            <a:rPr lang="en-US" b="0" i="0" dirty="0"/>
            <a:t>Hire Speechwriter for </a:t>
          </a:r>
          <a:r>
            <a:rPr lang="en-US" b="0" i="0" dirty="0" smtClean="0"/>
            <a:t>CEO: This will allow for more concise communication between the company and the media. </a:t>
          </a:r>
          <a:endParaRPr lang="en-US" dirty="0"/>
        </a:p>
      </dgm:t>
    </dgm:pt>
    <dgm:pt modelId="{2DC8906C-FE59-47F7-B73A-296E409C8303}" type="parTrans" cxnId="{F55B32E3-2C49-4317-B024-C2CB444A61BC}">
      <dgm:prSet/>
      <dgm:spPr/>
      <dgm:t>
        <a:bodyPr/>
        <a:lstStyle/>
        <a:p>
          <a:endParaRPr lang="en-US"/>
        </a:p>
      </dgm:t>
    </dgm:pt>
    <dgm:pt modelId="{EB0D8351-7AD0-4B44-B196-419002332BBB}" type="sibTrans" cxnId="{F55B32E3-2C49-4317-B024-C2CB444A61BC}">
      <dgm:prSet phldrT="1" phldr="0"/>
      <dgm:spPr/>
      <dgm:t>
        <a:bodyPr/>
        <a:lstStyle/>
        <a:p>
          <a:endParaRPr lang="en-US"/>
        </a:p>
      </dgm:t>
    </dgm:pt>
    <dgm:pt modelId="{C4FA2AAE-BC38-4B4F-B20F-810CA4D085A7}">
      <dgm:prSet/>
      <dgm:spPr/>
      <dgm:t>
        <a:bodyPr/>
        <a:lstStyle/>
        <a:p>
          <a:r>
            <a:rPr lang="en-US" b="0" i="0" dirty="0"/>
            <a:t>Media Tour with </a:t>
          </a:r>
          <a:r>
            <a:rPr lang="en-US" b="0" i="0" dirty="0" smtClean="0"/>
            <a:t>CEO: This is a way the media can ask questions about information pertaining to the company. </a:t>
          </a:r>
          <a:endParaRPr lang="en-US" dirty="0"/>
        </a:p>
      </dgm:t>
    </dgm:pt>
    <dgm:pt modelId="{19D2FA87-E92B-45CE-9E2E-DB337ACC914E}" type="parTrans" cxnId="{8CF07D3D-D911-427C-A15B-0215CA4E48A6}">
      <dgm:prSet/>
      <dgm:spPr/>
      <dgm:t>
        <a:bodyPr/>
        <a:lstStyle/>
        <a:p>
          <a:endParaRPr lang="en-US"/>
        </a:p>
      </dgm:t>
    </dgm:pt>
    <dgm:pt modelId="{F8EC7CF0-8447-4E90-AB68-53F542AC132E}" type="sibTrans" cxnId="{8CF07D3D-D911-427C-A15B-0215CA4E48A6}">
      <dgm:prSet phldrT="2" phldr="0"/>
      <dgm:spPr/>
      <dgm:t>
        <a:bodyPr/>
        <a:lstStyle/>
        <a:p>
          <a:endParaRPr lang="en-US"/>
        </a:p>
      </dgm:t>
    </dgm:pt>
    <dgm:pt modelId="{DFE2A600-9D38-44AC-A65B-2D1F68921500}">
      <dgm:prSet/>
      <dgm:spPr/>
      <dgm:t>
        <a:bodyPr/>
        <a:lstStyle/>
        <a:p>
          <a:r>
            <a:rPr lang="en-US" dirty="0"/>
            <a:t>Regularly Scheduled Meetings with the </a:t>
          </a:r>
          <a:r>
            <a:rPr lang="en-US" dirty="0" smtClean="0"/>
            <a:t>Media: This is another way to gain information from the company.</a:t>
          </a:r>
          <a:endParaRPr lang="en-US" dirty="0"/>
        </a:p>
      </dgm:t>
    </dgm:pt>
    <dgm:pt modelId="{A059B25B-E30E-4F9E-A908-57B98237AA31}" type="parTrans" cxnId="{BC700679-2CB9-4776-8AB3-3EDB2A7C9C8D}">
      <dgm:prSet/>
      <dgm:spPr/>
      <dgm:t>
        <a:bodyPr/>
        <a:lstStyle/>
        <a:p>
          <a:endParaRPr lang="en-US"/>
        </a:p>
      </dgm:t>
    </dgm:pt>
    <dgm:pt modelId="{9A2A9AB0-9B14-425C-A613-AD8CD888D3F8}" type="sibTrans" cxnId="{BC700679-2CB9-4776-8AB3-3EDB2A7C9C8D}">
      <dgm:prSet phldrT="3" phldr="0"/>
      <dgm:spPr/>
      <dgm:t>
        <a:bodyPr/>
        <a:lstStyle/>
        <a:p>
          <a:endParaRPr lang="en-US"/>
        </a:p>
      </dgm:t>
    </dgm:pt>
    <dgm:pt modelId="{37FA247C-EA6B-46E2-B6B6-0B45BBE35634}">
      <dgm:prSet/>
      <dgm:spPr/>
      <dgm:t>
        <a:bodyPr/>
        <a:lstStyle/>
        <a:p>
          <a:r>
            <a:rPr lang="en-US" b="0" i="0" dirty="0"/>
            <a:t>New </a:t>
          </a:r>
          <a:r>
            <a:rPr lang="en-US" b="0" i="0" dirty="0" smtClean="0"/>
            <a:t>Website: An easy way to learn about the company. </a:t>
          </a:r>
          <a:endParaRPr lang="en-US" dirty="0"/>
        </a:p>
      </dgm:t>
    </dgm:pt>
    <dgm:pt modelId="{A5906AD0-07AD-4069-96F7-0BB76A333B44}" type="parTrans" cxnId="{D763E8AB-C8DF-4704-9488-5E3806AE5592}">
      <dgm:prSet/>
      <dgm:spPr/>
      <dgm:t>
        <a:bodyPr/>
        <a:lstStyle/>
        <a:p>
          <a:endParaRPr lang="en-US"/>
        </a:p>
      </dgm:t>
    </dgm:pt>
    <dgm:pt modelId="{6D2DD5C9-A6F9-43C0-8FFF-3A191D08195E}" type="sibTrans" cxnId="{D763E8AB-C8DF-4704-9488-5E3806AE5592}">
      <dgm:prSet phldrT="4" phldr="0"/>
      <dgm:spPr/>
      <dgm:t>
        <a:bodyPr/>
        <a:lstStyle/>
        <a:p>
          <a:endParaRPr lang="en-US"/>
        </a:p>
      </dgm:t>
    </dgm:pt>
    <dgm:pt modelId="{EFAD2EFF-786E-48DF-882B-E66816DB9C4B}">
      <dgm:prSet/>
      <dgm:spPr/>
      <dgm:t>
        <a:bodyPr/>
        <a:lstStyle/>
        <a:p>
          <a:r>
            <a:rPr lang="en-US" b="0" i="0" dirty="0"/>
            <a:t>New Social Media </a:t>
          </a:r>
          <a:r>
            <a:rPr lang="en-US" b="0" i="0" dirty="0" smtClean="0"/>
            <a:t>Accounts: This is a great way to encourage communication through channels like Facebook, Twitter, and LinkedIn. </a:t>
          </a:r>
          <a:endParaRPr lang="en-US" dirty="0"/>
        </a:p>
      </dgm:t>
    </dgm:pt>
    <dgm:pt modelId="{30AE4895-94AD-4000-90DA-686AD25E22BC}" type="parTrans" cxnId="{D27D2520-2E0B-4F97-913E-125B7E99B23B}">
      <dgm:prSet/>
      <dgm:spPr/>
      <dgm:t>
        <a:bodyPr/>
        <a:lstStyle/>
        <a:p>
          <a:endParaRPr lang="en-US"/>
        </a:p>
      </dgm:t>
    </dgm:pt>
    <dgm:pt modelId="{11D8E212-ECAA-4A69-8170-53792113516E}" type="sibTrans" cxnId="{D27D2520-2E0B-4F97-913E-125B7E99B23B}">
      <dgm:prSet phldrT="5" phldr="0"/>
      <dgm:spPr/>
      <dgm:t>
        <a:bodyPr/>
        <a:lstStyle/>
        <a:p>
          <a:endParaRPr lang="en-US"/>
        </a:p>
      </dgm:t>
    </dgm:pt>
    <dgm:pt modelId="{666A8E2B-5DAA-4099-B419-7F20241D7347}">
      <dgm:prSet/>
      <dgm:spPr/>
      <dgm:t>
        <a:bodyPr/>
        <a:lstStyle/>
        <a:p>
          <a:r>
            <a:rPr lang="en-US" b="0" i="0" dirty="0"/>
            <a:t>Coverage opportunities of </a:t>
          </a:r>
          <a:r>
            <a:rPr lang="en-US" b="0" i="0" dirty="0" smtClean="0"/>
            <a:t>Monthly teambuilding </a:t>
          </a:r>
          <a:r>
            <a:rPr lang="en-US" b="0" i="0" dirty="0"/>
            <a:t>Employee Family </a:t>
          </a:r>
          <a:r>
            <a:rPr lang="en-US" b="0" i="0" dirty="0" smtClean="0"/>
            <a:t>Day: This is a great way for the media to show the public that ABC company cares about their employees. </a:t>
          </a:r>
          <a:endParaRPr lang="en-US" dirty="0"/>
        </a:p>
      </dgm:t>
    </dgm:pt>
    <dgm:pt modelId="{25BA138E-770A-4749-B24B-7CEC91F6AF6B}" type="parTrans" cxnId="{35BC97D7-CF6F-421F-8A63-7A5ADA18C595}">
      <dgm:prSet/>
      <dgm:spPr/>
      <dgm:t>
        <a:bodyPr/>
        <a:lstStyle/>
        <a:p>
          <a:endParaRPr lang="en-US"/>
        </a:p>
      </dgm:t>
    </dgm:pt>
    <dgm:pt modelId="{30AEA0BD-4220-4A3E-A5D8-D03E0D051A08}" type="sibTrans" cxnId="{35BC97D7-CF6F-421F-8A63-7A5ADA18C595}">
      <dgm:prSet phldrT="6" phldr="0"/>
      <dgm:spPr/>
      <dgm:t>
        <a:bodyPr/>
        <a:lstStyle/>
        <a:p>
          <a:endParaRPr lang="en-US"/>
        </a:p>
      </dgm:t>
    </dgm:pt>
    <dgm:pt modelId="{3E0345B6-91D6-4DBE-9EB4-1252F9443007}">
      <dgm:prSet/>
      <dgm:spPr/>
      <dgm:t>
        <a:bodyPr/>
        <a:lstStyle/>
        <a:p>
          <a:r>
            <a:rPr lang="en-US" dirty="0"/>
            <a:t>Interviews with </a:t>
          </a:r>
          <a:r>
            <a:rPr lang="en-US" dirty="0" smtClean="0"/>
            <a:t>Employees: This gives the media a chance to talk one on one with the employees and not just leadership.  </a:t>
          </a:r>
          <a:endParaRPr lang="en-US" dirty="0"/>
        </a:p>
      </dgm:t>
    </dgm:pt>
    <dgm:pt modelId="{D77BBDB8-9AE8-44BD-86E5-0E02E2E599EA}" type="parTrans" cxnId="{11D5E4A1-7EA8-49FD-B5ED-49DBB247BDDB}">
      <dgm:prSet/>
      <dgm:spPr/>
      <dgm:t>
        <a:bodyPr/>
        <a:lstStyle/>
        <a:p>
          <a:endParaRPr lang="en-US"/>
        </a:p>
      </dgm:t>
    </dgm:pt>
    <dgm:pt modelId="{CFA191AC-E347-4AB0-B779-350B4C4D1460}" type="sibTrans" cxnId="{11D5E4A1-7EA8-49FD-B5ED-49DBB247BDDB}">
      <dgm:prSet phldrT="7" phldr="0"/>
      <dgm:spPr/>
      <dgm:t>
        <a:bodyPr/>
        <a:lstStyle/>
        <a:p>
          <a:endParaRPr lang="en-US"/>
        </a:p>
      </dgm:t>
    </dgm:pt>
    <dgm:pt modelId="{1207A3A4-83AD-254E-8036-BF64877B69B0}" type="pres">
      <dgm:prSet presAssocID="{CB8D5167-5F84-451D-8864-7FE2C754FF75}" presName="vert0" presStyleCnt="0">
        <dgm:presLayoutVars>
          <dgm:dir/>
          <dgm:animOne val="branch"/>
          <dgm:animLvl val="lvl"/>
        </dgm:presLayoutVars>
      </dgm:prSet>
      <dgm:spPr/>
      <dgm:t>
        <a:bodyPr/>
        <a:lstStyle/>
        <a:p>
          <a:endParaRPr lang="en-US"/>
        </a:p>
      </dgm:t>
    </dgm:pt>
    <dgm:pt modelId="{0569FBC7-477F-0944-9762-411983608C06}" type="pres">
      <dgm:prSet presAssocID="{7E9853AA-5082-49D3-90C4-3BE17170EFDB}" presName="thickLine" presStyleLbl="alignNode1" presStyleIdx="0" presStyleCnt="7"/>
      <dgm:spPr/>
      <dgm:t>
        <a:bodyPr/>
        <a:lstStyle/>
        <a:p>
          <a:endParaRPr lang="en-US"/>
        </a:p>
      </dgm:t>
    </dgm:pt>
    <dgm:pt modelId="{523FE612-33BF-DA40-8BA1-A748003F7B3C}" type="pres">
      <dgm:prSet presAssocID="{7E9853AA-5082-49D3-90C4-3BE17170EFDB}" presName="horz1" presStyleCnt="0"/>
      <dgm:spPr/>
      <dgm:t>
        <a:bodyPr/>
        <a:lstStyle/>
        <a:p>
          <a:endParaRPr lang="en-US"/>
        </a:p>
      </dgm:t>
    </dgm:pt>
    <dgm:pt modelId="{65A8530F-48FC-6F4B-8585-B8F4BC792968}" type="pres">
      <dgm:prSet presAssocID="{7E9853AA-5082-49D3-90C4-3BE17170EFDB}" presName="tx1" presStyleLbl="revTx" presStyleIdx="0" presStyleCnt="7"/>
      <dgm:spPr/>
      <dgm:t>
        <a:bodyPr/>
        <a:lstStyle/>
        <a:p>
          <a:endParaRPr lang="en-US"/>
        </a:p>
      </dgm:t>
    </dgm:pt>
    <dgm:pt modelId="{986AD096-92E5-5244-8AB0-F8FBC099AD43}" type="pres">
      <dgm:prSet presAssocID="{7E9853AA-5082-49D3-90C4-3BE17170EFDB}" presName="vert1" presStyleCnt="0"/>
      <dgm:spPr/>
      <dgm:t>
        <a:bodyPr/>
        <a:lstStyle/>
        <a:p>
          <a:endParaRPr lang="en-US"/>
        </a:p>
      </dgm:t>
    </dgm:pt>
    <dgm:pt modelId="{7103E1C4-7145-4347-9913-D5F107B52417}" type="pres">
      <dgm:prSet presAssocID="{C4FA2AAE-BC38-4B4F-B20F-810CA4D085A7}" presName="thickLine" presStyleLbl="alignNode1" presStyleIdx="1" presStyleCnt="7"/>
      <dgm:spPr/>
      <dgm:t>
        <a:bodyPr/>
        <a:lstStyle/>
        <a:p>
          <a:endParaRPr lang="en-US"/>
        </a:p>
      </dgm:t>
    </dgm:pt>
    <dgm:pt modelId="{28FC2CF7-670A-7A44-8CFA-0CC5C68E7E54}" type="pres">
      <dgm:prSet presAssocID="{C4FA2AAE-BC38-4B4F-B20F-810CA4D085A7}" presName="horz1" presStyleCnt="0"/>
      <dgm:spPr/>
      <dgm:t>
        <a:bodyPr/>
        <a:lstStyle/>
        <a:p>
          <a:endParaRPr lang="en-US"/>
        </a:p>
      </dgm:t>
    </dgm:pt>
    <dgm:pt modelId="{E9F45DA1-F972-994D-897E-E50DD714882C}" type="pres">
      <dgm:prSet presAssocID="{C4FA2AAE-BC38-4B4F-B20F-810CA4D085A7}" presName="tx1" presStyleLbl="revTx" presStyleIdx="1" presStyleCnt="7"/>
      <dgm:spPr/>
      <dgm:t>
        <a:bodyPr/>
        <a:lstStyle/>
        <a:p>
          <a:endParaRPr lang="en-US"/>
        </a:p>
      </dgm:t>
    </dgm:pt>
    <dgm:pt modelId="{7128CB7C-9730-7341-AB3C-2954DFADB8B1}" type="pres">
      <dgm:prSet presAssocID="{C4FA2AAE-BC38-4B4F-B20F-810CA4D085A7}" presName="vert1" presStyleCnt="0"/>
      <dgm:spPr/>
      <dgm:t>
        <a:bodyPr/>
        <a:lstStyle/>
        <a:p>
          <a:endParaRPr lang="en-US"/>
        </a:p>
      </dgm:t>
    </dgm:pt>
    <dgm:pt modelId="{A514D886-F546-3B49-9DCB-9A3C72144B20}" type="pres">
      <dgm:prSet presAssocID="{DFE2A600-9D38-44AC-A65B-2D1F68921500}" presName="thickLine" presStyleLbl="alignNode1" presStyleIdx="2" presStyleCnt="7"/>
      <dgm:spPr/>
      <dgm:t>
        <a:bodyPr/>
        <a:lstStyle/>
        <a:p>
          <a:endParaRPr lang="en-US"/>
        </a:p>
      </dgm:t>
    </dgm:pt>
    <dgm:pt modelId="{B27DF844-21E2-A845-AA97-7CF8C9D76174}" type="pres">
      <dgm:prSet presAssocID="{DFE2A600-9D38-44AC-A65B-2D1F68921500}" presName="horz1" presStyleCnt="0"/>
      <dgm:spPr/>
      <dgm:t>
        <a:bodyPr/>
        <a:lstStyle/>
        <a:p>
          <a:endParaRPr lang="en-US"/>
        </a:p>
      </dgm:t>
    </dgm:pt>
    <dgm:pt modelId="{CC20A2EC-B544-FC46-8819-CF7C65414276}" type="pres">
      <dgm:prSet presAssocID="{DFE2A600-9D38-44AC-A65B-2D1F68921500}" presName="tx1" presStyleLbl="revTx" presStyleIdx="2" presStyleCnt="7"/>
      <dgm:spPr/>
      <dgm:t>
        <a:bodyPr/>
        <a:lstStyle/>
        <a:p>
          <a:endParaRPr lang="en-US"/>
        </a:p>
      </dgm:t>
    </dgm:pt>
    <dgm:pt modelId="{1F69198E-721B-514D-853E-96D980D4F5C5}" type="pres">
      <dgm:prSet presAssocID="{DFE2A600-9D38-44AC-A65B-2D1F68921500}" presName="vert1" presStyleCnt="0"/>
      <dgm:spPr/>
      <dgm:t>
        <a:bodyPr/>
        <a:lstStyle/>
        <a:p>
          <a:endParaRPr lang="en-US"/>
        </a:p>
      </dgm:t>
    </dgm:pt>
    <dgm:pt modelId="{620A1651-5A69-714D-B409-000BAF09481E}" type="pres">
      <dgm:prSet presAssocID="{37FA247C-EA6B-46E2-B6B6-0B45BBE35634}" presName="thickLine" presStyleLbl="alignNode1" presStyleIdx="3" presStyleCnt="7"/>
      <dgm:spPr/>
      <dgm:t>
        <a:bodyPr/>
        <a:lstStyle/>
        <a:p>
          <a:endParaRPr lang="en-US"/>
        </a:p>
      </dgm:t>
    </dgm:pt>
    <dgm:pt modelId="{853B24BF-A14F-A746-A39E-E48FEABF6480}" type="pres">
      <dgm:prSet presAssocID="{37FA247C-EA6B-46E2-B6B6-0B45BBE35634}" presName="horz1" presStyleCnt="0"/>
      <dgm:spPr/>
      <dgm:t>
        <a:bodyPr/>
        <a:lstStyle/>
        <a:p>
          <a:endParaRPr lang="en-US"/>
        </a:p>
      </dgm:t>
    </dgm:pt>
    <dgm:pt modelId="{09BFF498-E314-3C45-9269-1C75D3501504}" type="pres">
      <dgm:prSet presAssocID="{37FA247C-EA6B-46E2-B6B6-0B45BBE35634}" presName="tx1" presStyleLbl="revTx" presStyleIdx="3" presStyleCnt="7"/>
      <dgm:spPr/>
      <dgm:t>
        <a:bodyPr/>
        <a:lstStyle/>
        <a:p>
          <a:endParaRPr lang="en-US"/>
        </a:p>
      </dgm:t>
    </dgm:pt>
    <dgm:pt modelId="{4E16CD00-FB29-6545-9DEE-7220E864DE47}" type="pres">
      <dgm:prSet presAssocID="{37FA247C-EA6B-46E2-B6B6-0B45BBE35634}" presName="vert1" presStyleCnt="0"/>
      <dgm:spPr/>
      <dgm:t>
        <a:bodyPr/>
        <a:lstStyle/>
        <a:p>
          <a:endParaRPr lang="en-US"/>
        </a:p>
      </dgm:t>
    </dgm:pt>
    <dgm:pt modelId="{A57E9C34-0013-B443-8AB0-B4306FA6536F}" type="pres">
      <dgm:prSet presAssocID="{EFAD2EFF-786E-48DF-882B-E66816DB9C4B}" presName="thickLine" presStyleLbl="alignNode1" presStyleIdx="4" presStyleCnt="7"/>
      <dgm:spPr/>
      <dgm:t>
        <a:bodyPr/>
        <a:lstStyle/>
        <a:p>
          <a:endParaRPr lang="en-US"/>
        </a:p>
      </dgm:t>
    </dgm:pt>
    <dgm:pt modelId="{57800E4F-1121-6946-AF77-3444A7EF4986}" type="pres">
      <dgm:prSet presAssocID="{EFAD2EFF-786E-48DF-882B-E66816DB9C4B}" presName="horz1" presStyleCnt="0"/>
      <dgm:spPr/>
      <dgm:t>
        <a:bodyPr/>
        <a:lstStyle/>
        <a:p>
          <a:endParaRPr lang="en-US"/>
        </a:p>
      </dgm:t>
    </dgm:pt>
    <dgm:pt modelId="{28F9D29C-595B-1743-B2E6-5C6F4411BB6A}" type="pres">
      <dgm:prSet presAssocID="{EFAD2EFF-786E-48DF-882B-E66816DB9C4B}" presName="tx1" presStyleLbl="revTx" presStyleIdx="4" presStyleCnt="7"/>
      <dgm:spPr/>
      <dgm:t>
        <a:bodyPr/>
        <a:lstStyle/>
        <a:p>
          <a:endParaRPr lang="en-US"/>
        </a:p>
      </dgm:t>
    </dgm:pt>
    <dgm:pt modelId="{7A77006B-428F-9146-BC63-6990BA424B87}" type="pres">
      <dgm:prSet presAssocID="{EFAD2EFF-786E-48DF-882B-E66816DB9C4B}" presName="vert1" presStyleCnt="0"/>
      <dgm:spPr/>
      <dgm:t>
        <a:bodyPr/>
        <a:lstStyle/>
        <a:p>
          <a:endParaRPr lang="en-US"/>
        </a:p>
      </dgm:t>
    </dgm:pt>
    <dgm:pt modelId="{7921346A-BEF5-AE47-A275-6851F58EFC23}" type="pres">
      <dgm:prSet presAssocID="{666A8E2B-5DAA-4099-B419-7F20241D7347}" presName="thickLine" presStyleLbl="alignNode1" presStyleIdx="5" presStyleCnt="7"/>
      <dgm:spPr/>
      <dgm:t>
        <a:bodyPr/>
        <a:lstStyle/>
        <a:p>
          <a:endParaRPr lang="en-US"/>
        </a:p>
      </dgm:t>
    </dgm:pt>
    <dgm:pt modelId="{B9C157D5-E527-7B48-B370-EF7F6C730566}" type="pres">
      <dgm:prSet presAssocID="{666A8E2B-5DAA-4099-B419-7F20241D7347}" presName="horz1" presStyleCnt="0"/>
      <dgm:spPr/>
      <dgm:t>
        <a:bodyPr/>
        <a:lstStyle/>
        <a:p>
          <a:endParaRPr lang="en-US"/>
        </a:p>
      </dgm:t>
    </dgm:pt>
    <dgm:pt modelId="{27585885-7443-5D42-A0D4-FE8521550874}" type="pres">
      <dgm:prSet presAssocID="{666A8E2B-5DAA-4099-B419-7F20241D7347}" presName="tx1" presStyleLbl="revTx" presStyleIdx="5" presStyleCnt="7"/>
      <dgm:spPr/>
      <dgm:t>
        <a:bodyPr/>
        <a:lstStyle/>
        <a:p>
          <a:endParaRPr lang="en-US"/>
        </a:p>
      </dgm:t>
    </dgm:pt>
    <dgm:pt modelId="{C1C8275A-DD91-1B47-9A0C-B6B094C1EA2E}" type="pres">
      <dgm:prSet presAssocID="{666A8E2B-5DAA-4099-B419-7F20241D7347}" presName="vert1" presStyleCnt="0"/>
      <dgm:spPr/>
      <dgm:t>
        <a:bodyPr/>
        <a:lstStyle/>
        <a:p>
          <a:endParaRPr lang="en-US"/>
        </a:p>
      </dgm:t>
    </dgm:pt>
    <dgm:pt modelId="{868F7CE2-3576-7244-82C4-49A0E8E638D3}" type="pres">
      <dgm:prSet presAssocID="{3E0345B6-91D6-4DBE-9EB4-1252F9443007}" presName="thickLine" presStyleLbl="alignNode1" presStyleIdx="6" presStyleCnt="7"/>
      <dgm:spPr/>
      <dgm:t>
        <a:bodyPr/>
        <a:lstStyle/>
        <a:p>
          <a:endParaRPr lang="en-US"/>
        </a:p>
      </dgm:t>
    </dgm:pt>
    <dgm:pt modelId="{35DB4DA2-6030-7047-BB39-A34CC6830F64}" type="pres">
      <dgm:prSet presAssocID="{3E0345B6-91D6-4DBE-9EB4-1252F9443007}" presName="horz1" presStyleCnt="0"/>
      <dgm:spPr/>
      <dgm:t>
        <a:bodyPr/>
        <a:lstStyle/>
        <a:p>
          <a:endParaRPr lang="en-US"/>
        </a:p>
      </dgm:t>
    </dgm:pt>
    <dgm:pt modelId="{0FA927B4-FF76-2847-9A36-77B504DF1EC8}" type="pres">
      <dgm:prSet presAssocID="{3E0345B6-91D6-4DBE-9EB4-1252F9443007}" presName="tx1" presStyleLbl="revTx" presStyleIdx="6" presStyleCnt="7"/>
      <dgm:spPr/>
      <dgm:t>
        <a:bodyPr/>
        <a:lstStyle/>
        <a:p>
          <a:endParaRPr lang="en-US"/>
        </a:p>
      </dgm:t>
    </dgm:pt>
    <dgm:pt modelId="{A65DFE26-B09F-8C49-96FE-D5574DDC29F5}" type="pres">
      <dgm:prSet presAssocID="{3E0345B6-91D6-4DBE-9EB4-1252F9443007}" presName="vert1" presStyleCnt="0"/>
      <dgm:spPr/>
      <dgm:t>
        <a:bodyPr/>
        <a:lstStyle/>
        <a:p>
          <a:endParaRPr lang="en-US"/>
        </a:p>
      </dgm:t>
    </dgm:pt>
  </dgm:ptLst>
  <dgm:cxnLst>
    <dgm:cxn modelId="{11D5E4A1-7EA8-49FD-B5ED-49DBB247BDDB}" srcId="{CB8D5167-5F84-451D-8864-7FE2C754FF75}" destId="{3E0345B6-91D6-4DBE-9EB4-1252F9443007}" srcOrd="6" destOrd="0" parTransId="{D77BBDB8-9AE8-44BD-86E5-0E02E2E599EA}" sibTransId="{CFA191AC-E347-4AB0-B779-350B4C4D1460}"/>
    <dgm:cxn modelId="{9F36CE1A-0F80-1540-A50B-BE215B2D89F1}" type="presOf" srcId="{CB8D5167-5F84-451D-8864-7FE2C754FF75}" destId="{1207A3A4-83AD-254E-8036-BF64877B69B0}" srcOrd="0" destOrd="0" presId="urn:microsoft.com/office/officeart/2008/layout/LinedList"/>
    <dgm:cxn modelId="{8CF07D3D-D911-427C-A15B-0215CA4E48A6}" srcId="{CB8D5167-5F84-451D-8864-7FE2C754FF75}" destId="{C4FA2AAE-BC38-4B4F-B20F-810CA4D085A7}" srcOrd="1" destOrd="0" parTransId="{19D2FA87-E92B-45CE-9E2E-DB337ACC914E}" sibTransId="{F8EC7CF0-8447-4E90-AB68-53F542AC132E}"/>
    <dgm:cxn modelId="{FEEA2A44-E023-7E48-A325-0E9347A1E6F6}" type="presOf" srcId="{666A8E2B-5DAA-4099-B419-7F20241D7347}" destId="{27585885-7443-5D42-A0D4-FE8521550874}" srcOrd="0" destOrd="0" presId="urn:microsoft.com/office/officeart/2008/layout/LinedList"/>
    <dgm:cxn modelId="{65DDF223-B012-CB48-813F-CD311EC93085}" type="presOf" srcId="{3E0345B6-91D6-4DBE-9EB4-1252F9443007}" destId="{0FA927B4-FF76-2847-9A36-77B504DF1EC8}" srcOrd="0" destOrd="0" presId="urn:microsoft.com/office/officeart/2008/layout/LinedList"/>
    <dgm:cxn modelId="{6EA2269F-1E4E-104C-BE97-735D19E29E4E}" type="presOf" srcId="{37FA247C-EA6B-46E2-B6B6-0B45BBE35634}" destId="{09BFF498-E314-3C45-9269-1C75D3501504}" srcOrd="0" destOrd="0" presId="urn:microsoft.com/office/officeart/2008/layout/LinedList"/>
    <dgm:cxn modelId="{F4D5695F-0A7A-1345-976B-AC967041F633}" type="presOf" srcId="{DFE2A600-9D38-44AC-A65B-2D1F68921500}" destId="{CC20A2EC-B544-FC46-8819-CF7C65414276}" srcOrd="0" destOrd="0" presId="urn:microsoft.com/office/officeart/2008/layout/LinedList"/>
    <dgm:cxn modelId="{9BE708C6-FFC1-1640-AAE1-C8F0968E6F48}" type="presOf" srcId="{7E9853AA-5082-49D3-90C4-3BE17170EFDB}" destId="{65A8530F-48FC-6F4B-8585-B8F4BC792968}" srcOrd="0" destOrd="0" presId="urn:microsoft.com/office/officeart/2008/layout/LinedList"/>
    <dgm:cxn modelId="{9D8B8FCC-7E58-DD43-91EF-F20E85B36D29}" type="presOf" srcId="{EFAD2EFF-786E-48DF-882B-E66816DB9C4B}" destId="{28F9D29C-595B-1743-B2E6-5C6F4411BB6A}" srcOrd="0" destOrd="0" presId="urn:microsoft.com/office/officeart/2008/layout/LinedList"/>
    <dgm:cxn modelId="{BC700679-2CB9-4776-8AB3-3EDB2A7C9C8D}" srcId="{CB8D5167-5F84-451D-8864-7FE2C754FF75}" destId="{DFE2A600-9D38-44AC-A65B-2D1F68921500}" srcOrd="2" destOrd="0" parTransId="{A059B25B-E30E-4F9E-A908-57B98237AA31}" sibTransId="{9A2A9AB0-9B14-425C-A613-AD8CD888D3F8}"/>
    <dgm:cxn modelId="{35BC97D7-CF6F-421F-8A63-7A5ADA18C595}" srcId="{CB8D5167-5F84-451D-8864-7FE2C754FF75}" destId="{666A8E2B-5DAA-4099-B419-7F20241D7347}" srcOrd="5" destOrd="0" parTransId="{25BA138E-770A-4749-B24B-7CEC91F6AF6B}" sibTransId="{30AEA0BD-4220-4A3E-A5D8-D03E0D051A08}"/>
    <dgm:cxn modelId="{D27D2520-2E0B-4F97-913E-125B7E99B23B}" srcId="{CB8D5167-5F84-451D-8864-7FE2C754FF75}" destId="{EFAD2EFF-786E-48DF-882B-E66816DB9C4B}" srcOrd="4" destOrd="0" parTransId="{30AE4895-94AD-4000-90DA-686AD25E22BC}" sibTransId="{11D8E212-ECAA-4A69-8170-53792113516E}"/>
    <dgm:cxn modelId="{D763E8AB-C8DF-4704-9488-5E3806AE5592}" srcId="{CB8D5167-5F84-451D-8864-7FE2C754FF75}" destId="{37FA247C-EA6B-46E2-B6B6-0B45BBE35634}" srcOrd="3" destOrd="0" parTransId="{A5906AD0-07AD-4069-96F7-0BB76A333B44}" sibTransId="{6D2DD5C9-A6F9-43C0-8FFF-3A191D08195E}"/>
    <dgm:cxn modelId="{22F0B624-277F-AC43-9D28-D90AA3476049}" type="presOf" srcId="{C4FA2AAE-BC38-4B4F-B20F-810CA4D085A7}" destId="{E9F45DA1-F972-994D-897E-E50DD714882C}" srcOrd="0" destOrd="0" presId="urn:microsoft.com/office/officeart/2008/layout/LinedList"/>
    <dgm:cxn modelId="{F55B32E3-2C49-4317-B024-C2CB444A61BC}" srcId="{CB8D5167-5F84-451D-8864-7FE2C754FF75}" destId="{7E9853AA-5082-49D3-90C4-3BE17170EFDB}" srcOrd="0" destOrd="0" parTransId="{2DC8906C-FE59-47F7-B73A-296E409C8303}" sibTransId="{EB0D8351-7AD0-4B44-B196-419002332BBB}"/>
    <dgm:cxn modelId="{4E0DD07F-54B4-564A-9B21-0F79BD3FC1A8}" type="presParOf" srcId="{1207A3A4-83AD-254E-8036-BF64877B69B0}" destId="{0569FBC7-477F-0944-9762-411983608C06}" srcOrd="0" destOrd="0" presId="urn:microsoft.com/office/officeart/2008/layout/LinedList"/>
    <dgm:cxn modelId="{21E38B7D-C54C-724A-B91F-29A47EDB3B06}" type="presParOf" srcId="{1207A3A4-83AD-254E-8036-BF64877B69B0}" destId="{523FE612-33BF-DA40-8BA1-A748003F7B3C}" srcOrd="1" destOrd="0" presId="urn:microsoft.com/office/officeart/2008/layout/LinedList"/>
    <dgm:cxn modelId="{CD3A03BC-3371-0148-94D3-B38BE174E6DF}" type="presParOf" srcId="{523FE612-33BF-DA40-8BA1-A748003F7B3C}" destId="{65A8530F-48FC-6F4B-8585-B8F4BC792968}" srcOrd="0" destOrd="0" presId="urn:microsoft.com/office/officeart/2008/layout/LinedList"/>
    <dgm:cxn modelId="{F0AE1AD8-8779-C449-A07A-C5655D5ADE60}" type="presParOf" srcId="{523FE612-33BF-DA40-8BA1-A748003F7B3C}" destId="{986AD096-92E5-5244-8AB0-F8FBC099AD43}" srcOrd="1" destOrd="0" presId="urn:microsoft.com/office/officeart/2008/layout/LinedList"/>
    <dgm:cxn modelId="{902E45F9-B0DA-834C-AB2C-6E20ADCFE990}" type="presParOf" srcId="{1207A3A4-83AD-254E-8036-BF64877B69B0}" destId="{7103E1C4-7145-4347-9913-D5F107B52417}" srcOrd="2" destOrd="0" presId="urn:microsoft.com/office/officeart/2008/layout/LinedList"/>
    <dgm:cxn modelId="{9C6F9B69-4952-DB44-B327-15C4C3AE2A5A}" type="presParOf" srcId="{1207A3A4-83AD-254E-8036-BF64877B69B0}" destId="{28FC2CF7-670A-7A44-8CFA-0CC5C68E7E54}" srcOrd="3" destOrd="0" presId="urn:microsoft.com/office/officeart/2008/layout/LinedList"/>
    <dgm:cxn modelId="{63206DA6-F9E6-5E4C-B2A3-8DA5B4D4EFB0}" type="presParOf" srcId="{28FC2CF7-670A-7A44-8CFA-0CC5C68E7E54}" destId="{E9F45DA1-F972-994D-897E-E50DD714882C}" srcOrd="0" destOrd="0" presId="urn:microsoft.com/office/officeart/2008/layout/LinedList"/>
    <dgm:cxn modelId="{C372BB76-D66C-7841-BEEA-6847399676E2}" type="presParOf" srcId="{28FC2CF7-670A-7A44-8CFA-0CC5C68E7E54}" destId="{7128CB7C-9730-7341-AB3C-2954DFADB8B1}" srcOrd="1" destOrd="0" presId="urn:microsoft.com/office/officeart/2008/layout/LinedList"/>
    <dgm:cxn modelId="{B709BFB8-EF8F-A947-B22D-390272EEF03A}" type="presParOf" srcId="{1207A3A4-83AD-254E-8036-BF64877B69B0}" destId="{A514D886-F546-3B49-9DCB-9A3C72144B20}" srcOrd="4" destOrd="0" presId="urn:microsoft.com/office/officeart/2008/layout/LinedList"/>
    <dgm:cxn modelId="{7E7035FB-B9CF-AE43-BBA6-FAD68A05DD89}" type="presParOf" srcId="{1207A3A4-83AD-254E-8036-BF64877B69B0}" destId="{B27DF844-21E2-A845-AA97-7CF8C9D76174}" srcOrd="5" destOrd="0" presId="urn:microsoft.com/office/officeart/2008/layout/LinedList"/>
    <dgm:cxn modelId="{AC312184-43C3-AD46-A6E4-5754DE139A14}" type="presParOf" srcId="{B27DF844-21E2-A845-AA97-7CF8C9D76174}" destId="{CC20A2EC-B544-FC46-8819-CF7C65414276}" srcOrd="0" destOrd="0" presId="urn:microsoft.com/office/officeart/2008/layout/LinedList"/>
    <dgm:cxn modelId="{ECC2E3CC-C741-0244-A951-66EF7DC7CE8C}" type="presParOf" srcId="{B27DF844-21E2-A845-AA97-7CF8C9D76174}" destId="{1F69198E-721B-514D-853E-96D980D4F5C5}" srcOrd="1" destOrd="0" presId="urn:microsoft.com/office/officeart/2008/layout/LinedList"/>
    <dgm:cxn modelId="{A5B193E1-7B5F-F644-803F-1ED4214CA0C1}" type="presParOf" srcId="{1207A3A4-83AD-254E-8036-BF64877B69B0}" destId="{620A1651-5A69-714D-B409-000BAF09481E}" srcOrd="6" destOrd="0" presId="urn:microsoft.com/office/officeart/2008/layout/LinedList"/>
    <dgm:cxn modelId="{95BC9335-6AC5-4A40-AF4B-54CED8F1F2B9}" type="presParOf" srcId="{1207A3A4-83AD-254E-8036-BF64877B69B0}" destId="{853B24BF-A14F-A746-A39E-E48FEABF6480}" srcOrd="7" destOrd="0" presId="urn:microsoft.com/office/officeart/2008/layout/LinedList"/>
    <dgm:cxn modelId="{D0514169-9575-8B41-9B40-0843F31D4843}" type="presParOf" srcId="{853B24BF-A14F-A746-A39E-E48FEABF6480}" destId="{09BFF498-E314-3C45-9269-1C75D3501504}" srcOrd="0" destOrd="0" presId="urn:microsoft.com/office/officeart/2008/layout/LinedList"/>
    <dgm:cxn modelId="{BEC26212-FC57-E449-9C94-924804F17F51}" type="presParOf" srcId="{853B24BF-A14F-A746-A39E-E48FEABF6480}" destId="{4E16CD00-FB29-6545-9DEE-7220E864DE47}" srcOrd="1" destOrd="0" presId="urn:microsoft.com/office/officeart/2008/layout/LinedList"/>
    <dgm:cxn modelId="{2CC1EE02-E800-E84A-8276-519F71CB8869}" type="presParOf" srcId="{1207A3A4-83AD-254E-8036-BF64877B69B0}" destId="{A57E9C34-0013-B443-8AB0-B4306FA6536F}" srcOrd="8" destOrd="0" presId="urn:microsoft.com/office/officeart/2008/layout/LinedList"/>
    <dgm:cxn modelId="{3B406926-8A40-214B-B507-FF856DAFA79A}" type="presParOf" srcId="{1207A3A4-83AD-254E-8036-BF64877B69B0}" destId="{57800E4F-1121-6946-AF77-3444A7EF4986}" srcOrd="9" destOrd="0" presId="urn:microsoft.com/office/officeart/2008/layout/LinedList"/>
    <dgm:cxn modelId="{87AC7A51-0F35-3B47-85F1-B6A6F23330FD}" type="presParOf" srcId="{57800E4F-1121-6946-AF77-3444A7EF4986}" destId="{28F9D29C-595B-1743-B2E6-5C6F4411BB6A}" srcOrd="0" destOrd="0" presId="urn:microsoft.com/office/officeart/2008/layout/LinedList"/>
    <dgm:cxn modelId="{24CD3E0D-A3AA-1747-B80A-12E687A63015}" type="presParOf" srcId="{57800E4F-1121-6946-AF77-3444A7EF4986}" destId="{7A77006B-428F-9146-BC63-6990BA424B87}" srcOrd="1" destOrd="0" presId="urn:microsoft.com/office/officeart/2008/layout/LinedList"/>
    <dgm:cxn modelId="{3304791D-D452-6E44-885E-A3E33E855B63}" type="presParOf" srcId="{1207A3A4-83AD-254E-8036-BF64877B69B0}" destId="{7921346A-BEF5-AE47-A275-6851F58EFC23}" srcOrd="10" destOrd="0" presId="urn:microsoft.com/office/officeart/2008/layout/LinedList"/>
    <dgm:cxn modelId="{01A7CA19-F718-5141-A1D9-1D494446E1C3}" type="presParOf" srcId="{1207A3A4-83AD-254E-8036-BF64877B69B0}" destId="{B9C157D5-E527-7B48-B370-EF7F6C730566}" srcOrd="11" destOrd="0" presId="urn:microsoft.com/office/officeart/2008/layout/LinedList"/>
    <dgm:cxn modelId="{62A4B9D5-8E9C-634F-8FC1-125E0211723F}" type="presParOf" srcId="{B9C157D5-E527-7B48-B370-EF7F6C730566}" destId="{27585885-7443-5D42-A0D4-FE8521550874}" srcOrd="0" destOrd="0" presId="urn:microsoft.com/office/officeart/2008/layout/LinedList"/>
    <dgm:cxn modelId="{B51791F4-EBB9-D642-A8CC-0F885F80CE73}" type="presParOf" srcId="{B9C157D5-E527-7B48-B370-EF7F6C730566}" destId="{C1C8275A-DD91-1B47-9A0C-B6B094C1EA2E}" srcOrd="1" destOrd="0" presId="urn:microsoft.com/office/officeart/2008/layout/LinedList"/>
    <dgm:cxn modelId="{F1E09D87-1411-7340-83AE-8B9AAA7E93BE}" type="presParOf" srcId="{1207A3A4-83AD-254E-8036-BF64877B69B0}" destId="{868F7CE2-3576-7244-82C4-49A0E8E638D3}" srcOrd="12" destOrd="0" presId="urn:microsoft.com/office/officeart/2008/layout/LinedList"/>
    <dgm:cxn modelId="{ED40EBA8-4544-4548-A2DB-51F74B5D6337}" type="presParOf" srcId="{1207A3A4-83AD-254E-8036-BF64877B69B0}" destId="{35DB4DA2-6030-7047-BB39-A34CC6830F64}" srcOrd="13" destOrd="0" presId="urn:microsoft.com/office/officeart/2008/layout/LinedList"/>
    <dgm:cxn modelId="{AA07E923-6E22-9E4D-8D7F-90793E70C92D}" type="presParOf" srcId="{35DB4DA2-6030-7047-BB39-A34CC6830F64}" destId="{0FA927B4-FF76-2847-9A36-77B504DF1EC8}" srcOrd="0" destOrd="0" presId="urn:microsoft.com/office/officeart/2008/layout/LinedList"/>
    <dgm:cxn modelId="{2C179836-FA90-394F-9E01-17577A41305B}" type="presParOf" srcId="{35DB4DA2-6030-7047-BB39-A34CC6830F64}" destId="{A65DFE26-B09F-8C49-96FE-D5574DDC29F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CD920B4-0AB8-484A-A3F9-832EC2FE7DB8}" type="doc">
      <dgm:prSet loTypeId="urn:microsoft.com/office/officeart/2005/8/layout/bProcess3" loCatId="" qsTypeId="urn:microsoft.com/office/officeart/2005/8/quickstyle/simple4" qsCatId="simple" csTypeId="urn:microsoft.com/office/officeart/2005/8/colors/colorful5" csCatId="colorful" phldr="1"/>
      <dgm:spPr/>
      <dgm:t>
        <a:bodyPr/>
        <a:lstStyle/>
        <a:p>
          <a:endParaRPr lang="en-US"/>
        </a:p>
      </dgm:t>
    </dgm:pt>
    <dgm:pt modelId="{C581FC8D-8298-48C2-A657-50524F2E0E2F}">
      <dgm:prSet/>
      <dgm:spPr/>
      <dgm:t>
        <a:bodyPr/>
        <a:lstStyle/>
        <a:p>
          <a:r>
            <a:rPr lang="en-US" dirty="0"/>
            <a:t>We will start the plan with a SWOT analysis to see where we are. </a:t>
          </a:r>
        </a:p>
      </dgm:t>
    </dgm:pt>
    <dgm:pt modelId="{2681AB9A-9266-4666-865C-3D91F59FB51E}" type="parTrans" cxnId="{03F9CA95-5730-423D-BFD6-1AE8ADC7B9B0}">
      <dgm:prSet/>
      <dgm:spPr/>
      <dgm:t>
        <a:bodyPr/>
        <a:lstStyle/>
        <a:p>
          <a:endParaRPr lang="en-US"/>
        </a:p>
      </dgm:t>
    </dgm:pt>
    <dgm:pt modelId="{953BC45E-6449-472E-8EB7-4AF487C752D4}" type="sibTrans" cxnId="{03F9CA95-5730-423D-BFD6-1AE8ADC7B9B0}">
      <dgm:prSet phldrT="1" phldr="0"/>
      <dgm:spPr/>
      <dgm:t>
        <a:bodyPr/>
        <a:lstStyle/>
        <a:p>
          <a:endParaRPr lang="en-US"/>
        </a:p>
      </dgm:t>
    </dgm:pt>
    <dgm:pt modelId="{BBD9C50F-1264-4C7E-A3B6-375C83A35B3F}">
      <dgm:prSet/>
      <dgm:spPr/>
      <dgm:t>
        <a:bodyPr/>
        <a:lstStyle/>
        <a:p>
          <a:r>
            <a:rPr lang="en-US"/>
            <a:t>We will plan and develop tactics over the course of two months. </a:t>
          </a:r>
        </a:p>
      </dgm:t>
    </dgm:pt>
    <dgm:pt modelId="{E43E082B-BB13-4F7B-B942-2E01C04F3EED}" type="parTrans" cxnId="{743C77CF-A000-4CF1-8FEB-3B6E59FC35ED}">
      <dgm:prSet/>
      <dgm:spPr/>
      <dgm:t>
        <a:bodyPr/>
        <a:lstStyle/>
        <a:p>
          <a:endParaRPr lang="en-US"/>
        </a:p>
      </dgm:t>
    </dgm:pt>
    <dgm:pt modelId="{EB2EF3B7-5A76-47AA-8E9F-1A6EC2BA7303}" type="sibTrans" cxnId="{743C77CF-A000-4CF1-8FEB-3B6E59FC35ED}">
      <dgm:prSet phldrT="2" phldr="0"/>
      <dgm:spPr/>
      <dgm:t>
        <a:bodyPr/>
        <a:lstStyle/>
        <a:p>
          <a:endParaRPr lang="en-US"/>
        </a:p>
      </dgm:t>
    </dgm:pt>
    <dgm:pt modelId="{2CD7D894-C3E0-40BD-94C5-6EC7EB79C5DF}">
      <dgm:prSet/>
      <dgm:spPr/>
      <dgm:t>
        <a:bodyPr/>
        <a:lstStyle/>
        <a:p>
          <a:r>
            <a:rPr lang="en-US"/>
            <a:t>We will implement new tactics over the course of ten months.</a:t>
          </a:r>
        </a:p>
      </dgm:t>
    </dgm:pt>
    <dgm:pt modelId="{F1DE3332-0812-4478-9CC1-2A8D1E924B7F}" type="parTrans" cxnId="{90D6F030-1A40-4794-8008-56F4BB7EEB79}">
      <dgm:prSet/>
      <dgm:spPr/>
      <dgm:t>
        <a:bodyPr/>
        <a:lstStyle/>
        <a:p>
          <a:endParaRPr lang="en-US"/>
        </a:p>
      </dgm:t>
    </dgm:pt>
    <dgm:pt modelId="{661B9BE5-C4DE-495E-AE3B-886A30C4F162}" type="sibTrans" cxnId="{90D6F030-1A40-4794-8008-56F4BB7EEB79}">
      <dgm:prSet phldrT="3" phldr="0"/>
      <dgm:spPr/>
      <dgm:t>
        <a:bodyPr/>
        <a:lstStyle/>
        <a:p>
          <a:endParaRPr lang="en-US"/>
        </a:p>
      </dgm:t>
    </dgm:pt>
    <dgm:pt modelId="{176B943E-98DB-486D-87BF-12D5CECA8D60}">
      <dgm:prSet/>
      <dgm:spPr/>
      <dgm:t>
        <a:bodyPr/>
        <a:lstStyle/>
        <a:p>
          <a:r>
            <a:rPr lang="en-US"/>
            <a:t>We will perform an ending SWOT analysis to see where we are after eleven months. </a:t>
          </a:r>
        </a:p>
      </dgm:t>
    </dgm:pt>
    <dgm:pt modelId="{5F37C7B6-3091-461B-A9A7-AD426DAE18DF}" type="parTrans" cxnId="{181F16C6-1877-4499-A749-0ECE8B4ABB7D}">
      <dgm:prSet/>
      <dgm:spPr/>
      <dgm:t>
        <a:bodyPr/>
        <a:lstStyle/>
        <a:p>
          <a:endParaRPr lang="en-US"/>
        </a:p>
      </dgm:t>
    </dgm:pt>
    <dgm:pt modelId="{BA652E3E-439B-483A-BC5C-B898979074A2}" type="sibTrans" cxnId="{181F16C6-1877-4499-A749-0ECE8B4ABB7D}">
      <dgm:prSet phldrT="4" phldr="0"/>
      <dgm:spPr/>
      <dgm:t>
        <a:bodyPr/>
        <a:lstStyle/>
        <a:p>
          <a:endParaRPr lang="en-US"/>
        </a:p>
      </dgm:t>
    </dgm:pt>
    <dgm:pt modelId="{721662CB-0A9E-462A-8835-3938455E5143}">
      <dgm:prSet/>
      <dgm:spPr/>
      <dgm:t>
        <a:bodyPr/>
        <a:lstStyle/>
        <a:p>
          <a:r>
            <a:rPr lang="en-US"/>
            <a:t>We will administer a poll survey through the new company email. </a:t>
          </a:r>
        </a:p>
      </dgm:t>
    </dgm:pt>
    <dgm:pt modelId="{0D4993B4-7D6B-4E12-AFDC-840F3BE8FA37}" type="parTrans" cxnId="{5C141590-489A-4DDF-955F-2706A5F011A4}">
      <dgm:prSet/>
      <dgm:spPr/>
      <dgm:t>
        <a:bodyPr/>
        <a:lstStyle/>
        <a:p>
          <a:endParaRPr lang="en-US"/>
        </a:p>
      </dgm:t>
    </dgm:pt>
    <dgm:pt modelId="{B89FF9A0-8B83-41A3-AA4C-B5D772247DCE}" type="sibTrans" cxnId="{5C141590-489A-4DDF-955F-2706A5F011A4}">
      <dgm:prSet phldrT="5" phldr="0"/>
      <dgm:spPr/>
      <dgm:t>
        <a:bodyPr/>
        <a:lstStyle/>
        <a:p>
          <a:endParaRPr lang="en-US"/>
        </a:p>
      </dgm:t>
    </dgm:pt>
    <dgm:pt modelId="{2A7F0258-507C-437A-8787-47CEE156FF4F}">
      <dgm:prSet/>
      <dgm:spPr/>
      <dgm:t>
        <a:bodyPr/>
        <a:lstStyle/>
        <a:p>
          <a:r>
            <a:rPr lang="en-US"/>
            <a:t>We will document survey results, media interviews, and SWOT analysis comparisons in an executive summery analysis email. </a:t>
          </a:r>
        </a:p>
      </dgm:t>
    </dgm:pt>
    <dgm:pt modelId="{3336FE45-F88A-42EA-8609-4A3C5027F25D}" type="parTrans" cxnId="{0559CE5F-6E7C-4720-9F82-A085E31E7B7F}">
      <dgm:prSet/>
      <dgm:spPr/>
      <dgm:t>
        <a:bodyPr/>
        <a:lstStyle/>
        <a:p>
          <a:endParaRPr lang="en-US"/>
        </a:p>
      </dgm:t>
    </dgm:pt>
    <dgm:pt modelId="{90D95034-0C02-435A-9B7B-7F0FC85FB307}" type="sibTrans" cxnId="{0559CE5F-6E7C-4720-9F82-A085E31E7B7F}">
      <dgm:prSet phldrT="6" phldr="0"/>
      <dgm:spPr/>
      <dgm:t>
        <a:bodyPr/>
        <a:lstStyle/>
        <a:p>
          <a:endParaRPr lang="en-US"/>
        </a:p>
      </dgm:t>
    </dgm:pt>
    <dgm:pt modelId="{0968E67B-CCA9-FD4D-91E7-ABEABC97D800}" type="pres">
      <dgm:prSet presAssocID="{FCD920B4-0AB8-484A-A3F9-832EC2FE7DB8}" presName="Name0" presStyleCnt="0">
        <dgm:presLayoutVars>
          <dgm:dir/>
          <dgm:resizeHandles val="exact"/>
        </dgm:presLayoutVars>
      </dgm:prSet>
      <dgm:spPr/>
      <dgm:t>
        <a:bodyPr/>
        <a:lstStyle/>
        <a:p>
          <a:endParaRPr lang="en-US"/>
        </a:p>
      </dgm:t>
    </dgm:pt>
    <dgm:pt modelId="{B822EF61-1C69-6040-BD7D-83A7F874E6FF}" type="pres">
      <dgm:prSet presAssocID="{C581FC8D-8298-48C2-A657-50524F2E0E2F}" presName="node" presStyleLbl="node1" presStyleIdx="0" presStyleCnt="6">
        <dgm:presLayoutVars>
          <dgm:bulletEnabled val="1"/>
        </dgm:presLayoutVars>
      </dgm:prSet>
      <dgm:spPr/>
      <dgm:t>
        <a:bodyPr/>
        <a:lstStyle/>
        <a:p>
          <a:endParaRPr lang="en-US"/>
        </a:p>
      </dgm:t>
    </dgm:pt>
    <dgm:pt modelId="{4CDED15E-A16A-8049-9806-7E75EC2428DB}" type="pres">
      <dgm:prSet presAssocID="{953BC45E-6449-472E-8EB7-4AF487C752D4}" presName="sibTrans" presStyleLbl="sibTrans1D1" presStyleIdx="0" presStyleCnt="5"/>
      <dgm:spPr/>
      <dgm:t>
        <a:bodyPr/>
        <a:lstStyle/>
        <a:p>
          <a:endParaRPr lang="en-US"/>
        </a:p>
      </dgm:t>
    </dgm:pt>
    <dgm:pt modelId="{F27AA9BF-397C-7746-A3FC-EED0C27EE0B6}" type="pres">
      <dgm:prSet presAssocID="{953BC45E-6449-472E-8EB7-4AF487C752D4}" presName="connectorText" presStyleLbl="sibTrans1D1" presStyleIdx="0" presStyleCnt="5"/>
      <dgm:spPr/>
      <dgm:t>
        <a:bodyPr/>
        <a:lstStyle/>
        <a:p>
          <a:endParaRPr lang="en-US"/>
        </a:p>
      </dgm:t>
    </dgm:pt>
    <dgm:pt modelId="{B2828DE1-1ED2-8F46-857D-D2F484F13803}" type="pres">
      <dgm:prSet presAssocID="{BBD9C50F-1264-4C7E-A3B6-375C83A35B3F}" presName="node" presStyleLbl="node1" presStyleIdx="1" presStyleCnt="6">
        <dgm:presLayoutVars>
          <dgm:bulletEnabled val="1"/>
        </dgm:presLayoutVars>
      </dgm:prSet>
      <dgm:spPr/>
      <dgm:t>
        <a:bodyPr/>
        <a:lstStyle/>
        <a:p>
          <a:endParaRPr lang="en-US"/>
        </a:p>
      </dgm:t>
    </dgm:pt>
    <dgm:pt modelId="{9EF685D6-7AB1-C648-864B-C0D5E0831AA8}" type="pres">
      <dgm:prSet presAssocID="{EB2EF3B7-5A76-47AA-8E9F-1A6EC2BA7303}" presName="sibTrans" presStyleLbl="sibTrans1D1" presStyleIdx="1" presStyleCnt="5"/>
      <dgm:spPr/>
      <dgm:t>
        <a:bodyPr/>
        <a:lstStyle/>
        <a:p>
          <a:endParaRPr lang="en-US"/>
        </a:p>
      </dgm:t>
    </dgm:pt>
    <dgm:pt modelId="{83FECC65-0DF0-9E49-AED7-23C3C58DDDFC}" type="pres">
      <dgm:prSet presAssocID="{EB2EF3B7-5A76-47AA-8E9F-1A6EC2BA7303}" presName="connectorText" presStyleLbl="sibTrans1D1" presStyleIdx="1" presStyleCnt="5"/>
      <dgm:spPr/>
      <dgm:t>
        <a:bodyPr/>
        <a:lstStyle/>
        <a:p>
          <a:endParaRPr lang="en-US"/>
        </a:p>
      </dgm:t>
    </dgm:pt>
    <dgm:pt modelId="{DC35084F-15B9-6F4D-9363-8BC00463C55D}" type="pres">
      <dgm:prSet presAssocID="{2CD7D894-C3E0-40BD-94C5-6EC7EB79C5DF}" presName="node" presStyleLbl="node1" presStyleIdx="2" presStyleCnt="6">
        <dgm:presLayoutVars>
          <dgm:bulletEnabled val="1"/>
        </dgm:presLayoutVars>
      </dgm:prSet>
      <dgm:spPr/>
      <dgm:t>
        <a:bodyPr/>
        <a:lstStyle/>
        <a:p>
          <a:endParaRPr lang="en-US"/>
        </a:p>
      </dgm:t>
    </dgm:pt>
    <dgm:pt modelId="{89F91984-925E-A948-94E4-4AE41D69360D}" type="pres">
      <dgm:prSet presAssocID="{661B9BE5-C4DE-495E-AE3B-886A30C4F162}" presName="sibTrans" presStyleLbl="sibTrans1D1" presStyleIdx="2" presStyleCnt="5"/>
      <dgm:spPr/>
      <dgm:t>
        <a:bodyPr/>
        <a:lstStyle/>
        <a:p>
          <a:endParaRPr lang="en-US"/>
        </a:p>
      </dgm:t>
    </dgm:pt>
    <dgm:pt modelId="{23AAA584-B8A9-1746-8065-25C377C02DE3}" type="pres">
      <dgm:prSet presAssocID="{661B9BE5-C4DE-495E-AE3B-886A30C4F162}" presName="connectorText" presStyleLbl="sibTrans1D1" presStyleIdx="2" presStyleCnt="5"/>
      <dgm:spPr/>
      <dgm:t>
        <a:bodyPr/>
        <a:lstStyle/>
        <a:p>
          <a:endParaRPr lang="en-US"/>
        </a:p>
      </dgm:t>
    </dgm:pt>
    <dgm:pt modelId="{A98F1A91-9B75-1B4B-9CB5-3DB7DEDE72B7}" type="pres">
      <dgm:prSet presAssocID="{176B943E-98DB-486D-87BF-12D5CECA8D60}" presName="node" presStyleLbl="node1" presStyleIdx="3" presStyleCnt="6">
        <dgm:presLayoutVars>
          <dgm:bulletEnabled val="1"/>
        </dgm:presLayoutVars>
      </dgm:prSet>
      <dgm:spPr/>
      <dgm:t>
        <a:bodyPr/>
        <a:lstStyle/>
        <a:p>
          <a:endParaRPr lang="en-US"/>
        </a:p>
      </dgm:t>
    </dgm:pt>
    <dgm:pt modelId="{CA8073CC-04C8-2B48-AF33-4CA83F03A67D}" type="pres">
      <dgm:prSet presAssocID="{BA652E3E-439B-483A-BC5C-B898979074A2}" presName="sibTrans" presStyleLbl="sibTrans1D1" presStyleIdx="3" presStyleCnt="5"/>
      <dgm:spPr/>
      <dgm:t>
        <a:bodyPr/>
        <a:lstStyle/>
        <a:p>
          <a:endParaRPr lang="en-US"/>
        </a:p>
      </dgm:t>
    </dgm:pt>
    <dgm:pt modelId="{906A8101-1D04-3240-AA85-A9B3F2F1FEC5}" type="pres">
      <dgm:prSet presAssocID="{BA652E3E-439B-483A-BC5C-B898979074A2}" presName="connectorText" presStyleLbl="sibTrans1D1" presStyleIdx="3" presStyleCnt="5"/>
      <dgm:spPr/>
      <dgm:t>
        <a:bodyPr/>
        <a:lstStyle/>
        <a:p>
          <a:endParaRPr lang="en-US"/>
        </a:p>
      </dgm:t>
    </dgm:pt>
    <dgm:pt modelId="{8621649A-54A8-2C44-80BE-C6D0E0D0635C}" type="pres">
      <dgm:prSet presAssocID="{721662CB-0A9E-462A-8835-3938455E5143}" presName="node" presStyleLbl="node1" presStyleIdx="4" presStyleCnt="6">
        <dgm:presLayoutVars>
          <dgm:bulletEnabled val="1"/>
        </dgm:presLayoutVars>
      </dgm:prSet>
      <dgm:spPr/>
      <dgm:t>
        <a:bodyPr/>
        <a:lstStyle/>
        <a:p>
          <a:endParaRPr lang="en-US"/>
        </a:p>
      </dgm:t>
    </dgm:pt>
    <dgm:pt modelId="{CC8561AE-AF17-DB41-8F78-F2008FAE743E}" type="pres">
      <dgm:prSet presAssocID="{B89FF9A0-8B83-41A3-AA4C-B5D772247DCE}" presName="sibTrans" presStyleLbl="sibTrans1D1" presStyleIdx="4" presStyleCnt="5"/>
      <dgm:spPr/>
      <dgm:t>
        <a:bodyPr/>
        <a:lstStyle/>
        <a:p>
          <a:endParaRPr lang="en-US"/>
        </a:p>
      </dgm:t>
    </dgm:pt>
    <dgm:pt modelId="{5E7076E3-8EC4-A641-977E-85DFA93F72B7}" type="pres">
      <dgm:prSet presAssocID="{B89FF9A0-8B83-41A3-AA4C-B5D772247DCE}" presName="connectorText" presStyleLbl="sibTrans1D1" presStyleIdx="4" presStyleCnt="5"/>
      <dgm:spPr/>
      <dgm:t>
        <a:bodyPr/>
        <a:lstStyle/>
        <a:p>
          <a:endParaRPr lang="en-US"/>
        </a:p>
      </dgm:t>
    </dgm:pt>
    <dgm:pt modelId="{379A8F44-4B3E-5546-912C-C8CE20E2F757}" type="pres">
      <dgm:prSet presAssocID="{2A7F0258-507C-437A-8787-47CEE156FF4F}" presName="node" presStyleLbl="node1" presStyleIdx="5" presStyleCnt="6">
        <dgm:presLayoutVars>
          <dgm:bulletEnabled val="1"/>
        </dgm:presLayoutVars>
      </dgm:prSet>
      <dgm:spPr/>
      <dgm:t>
        <a:bodyPr/>
        <a:lstStyle/>
        <a:p>
          <a:endParaRPr lang="en-US"/>
        </a:p>
      </dgm:t>
    </dgm:pt>
  </dgm:ptLst>
  <dgm:cxnLst>
    <dgm:cxn modelId="{E4DAB55A-87DF-334F-BB69-3EF77AA4D8CA}" type="presOf" srcId="{FCD920B4-0AB8-484A-A3F9-832EC2FE7DB8}" destId="{0968E67B-CCA9-FD4D-91E7-ABEABC97D800}" srcOrd="0" destOrd="0" presId="urn:microsoft.com/office/officeart/2005/8/layout/bProcess3"/>
    <dgm:cxn modelId="{2304A28A-C947-C145-9FFA-1DD308503B66}" type="presOf" srcId="{953BC45E-6449-472E-8EB7-4AF487C752D4}" destId="{4CDED15E-A16A-8049-9806-7E75EC2428DB}" srcOrd="0" destOrd="0" presId="urn:microsoft.com/office/officeart/2005/8/layout/bProcess3"/>
    <dgm:cxn modelId="{AFD23687-FBEF-4442-A53B-DE3D3960A5F4}" type="presOf" srcId="{EB2EF3B7-5A76-47AA-8E9F-1A6EC2BA7303}" destId="{9EF685D6-7AB1-C648-864B-C0D5E0831AA8}" srcOrd="0" destOrd="0" presId="urn:microsoft.com/office/officeart/2005/8/layout/bProcess3"/>
    <dgm:cxn modelId="{181F16C6-1877-4499-A749-0ECE8B4ABB7D}" srcId="{FCD920B4-0AB8-484A-A3F9-832EC2FE7DB8}" destId="{176B943E-98DB-486D-87BF-12D5CECA8D60}" srcOrd="3" destOrd="0" parTransId="{5F37C7B6-3091-461B-A9A7-AD426DAE18DF}" sibTransId="{BA652E3E-439B-483A-BC5C-B898979074A2}"/>
    <dgm:cxn modelId="{63F02CCD-9368-9542-BF29-1D5C1C7C8E9D}" type="presOf" srcId="{661B9BE5-C4DE-495E-AE3B-886A30C4F162}" destId="{89F91984-925E-A948-94E4-4AE41D69360D}" srcOrd="0" destOrd="0" presId="urn:microsoft.com/office/officeart/2005/8/layout/bProcess3"/>
    <dgm:cxn modelId="{935D94C6-DC73-D449-8C14-4CC8778EFFB4}" type="presOf" srcId="{BA652E3E-439B-483A-BC5C-B898979074A2}" destId="{906A8101-1D04-3240-AA85-A9B3F2F1FEC5}" srcOrd="1" destOrd="0" presId="urn:microsoft.com/office/officeart/2005/8/layout/bProcess3"/>
    <dgm:cxn modelId="{12976ED2-294A-2747-87E2-DC6718857DE2}" type="presOf" srcId="{953BC45E-6449-472E-8EB7-4AF487C752D4}" destId="{F27AA9BF-397C-7746-A3FC-EED0C27EE0B6}" srcOrd="1" destOrd="0" presId="urn:microsoft.com/office/officeart/2005/8/layout/bProcess3"/>
    <dgm:cxn modelId="{90D6F030-1A40-4794-8008-56F4BB7EEB79}" srcId="{FCD920B4-0AB8-484A-A3F9-832EC2FE7DB8}" destId="{2CD7D894-C3E0-40BD-94C5-6EC7EB79C5DF}" srcOrd="2" destOrd="0" parTransId="{F1DE3332-0812-4478-9CC1-2A8D1E924B7F}" sibTransId="{661B9BE5-C4DE-495E-AE3B-886A30C4F162}"/>
    <dgm:cxn modelId="{743C77CF-A000-4CF1-8FEB-3B6E59FC35ED}" srcId="{FCD920B4-0AB8-484A-A3F9-832EC2FE7DB8}" destId="{BBD9C50F-1264-4C7E-A3B6-375C83A35B3F}" srcOrd="1" destOrd="0" parTransId="{E43E082B-BB13-4F7B-B942-2E01C04F3EED}" sibTransId="{EB2EF3B7-5A76-47AA-8E9F-1A6EC2BA7303}"/>
    <dgm:cxn modelId="{F830FD09-BB11-F24D-8C09-EDB0874D4E9E}" type="presOf" srcId="{2CD7D894-C3E0-40BD-94C5-6EC7EB79C5DF}" destId="{DC35084F-15B9-6F4D-9363-8BC00463C55D}" srcOrd="0" destOrd="0" presId="urn:microsoft.com/office/officeart/2005/8/layout/bProcess3"/>
    <dgm:cxn modelId="{0381AE43-E7D7-B840-B6E4-992A21390D4E}" type="presOf" srcId="{BA652E3E-439B-483A-BC5C-B898979074A2}" destId="{CA8073CC-04C8-2B48-AF33-4CA83F03A67D}" srcOrd="0" destOrd="0" presId="urn:microsoft.com/office/officeart/2005/8/layout/bProcess3"/>
    <dgm:cxn modelId="{EEAD423D-E4B9-8043-9635-5A4C53B33B1C}" type="presOf" srcId="{721662CB-0A9E-462A-8835-3938455E5143}" destId="{8621649A-54A8-2C44-80BE-C6D0E0D0635C}" srcOrd="0" destOrd="0" presId="urn:microsoft.com/office/officeart/2005/8/layout/bProcess3"/>
    <dgm:cxn modelId="{22510A2E-C468-CA40-9A3E-47559DF0CEF2}" type="presOf" srcId="{B89FF9A0-8B83-41A3-AA4C-B5D772247DCE}" destId="{CC8561AE-AF17-DB41-8F78-F2008FAE743E}" srcOrd="0" destOrd="0" presId="urn:microsoft.com/office/officeart/2005/8/layout/bProcess3"/>
    <dgm:cxn modelId="{B9ECA394-8630-BA4C-B729-B1C4CE595E50}" type="presOf" srcId="{BBD9C50F-1264-4C7E-A3B6-375C83A35B3F}" destId="{B2828DE1-1ED2-8F46-857D-D2F484F13803}" srcOrd="0" destOrd="0" presId="urn:microsoft.com/office/officeart/2005/8/layout/bProcess3"/>
    <dgm:cxn modelId="{AAB7C6AB-B674-134D-9F36-3BF98761869F}" type="presOf" srcId="{B89FF9A0-8B83-41A3-AA4C-B5D772247DCE}" destId="{5E7076E3-8EC4-A641-977E-85DFA93F72B7}" srcOrd="1" destOrd="0" presId="urn:microsoft.com/office/officeart/2005/8/layout/bProcess3"/>
    <dgm:cxn modelId="{4876B945-830E-794B-8705-2ECCB9AFDEBC}" type="presOf" srcId="{661B9BE5-C4DE-495E-AE3B-886A30C4F162}" destId="{23AAA584-B8A9-1746-8065-25C377C02DE3}" srcOrd="1" destOrd="0" presId="urn:microsoft.com/office/officeart/2005/8/layout/bProcess3"/>
    <dgm:cxn modelId="{5C141590-489A-4DDF-955F-2706A5F011A4}" srcId="{FCD920B4-0AB8-484A-A3F9-832EC2FE7DB8}" destId="{721662CB-0A9E-462A-8835-3938455E5143}" srcOrd="4" destOrd="0" parTransId="{0D4993B4-7D6B-4E12-AFDC-840F3BE8FA37}" sibTransId="{B89FF9A0-8B83-41A3-AA4C-B5D772247DCE}"/>
    <dgm:cxn modelId="{FDAE3C62-A734-494E-9530-5B195B27E061}" type="presOf" srcId="{C581FC8D-8298-48C2-A657-50524F2E0E2F}" destId="{B822EF61-1C69-6040-BD7D-83A7F874E6FF}" srcOrd="0" destOrd="0" presId="urn:microsoft.com/office/officeart/2005/8/layout/bProcess3"/>
    <dgm:cxn modelId="{4A9D9E35-D01A-1B42-AB9E-6FFBC1B77ACF}" type="presOf" srcId="{2A7F0258-507C-437A-8787-47CEE156FF4F}" destId="{379A8F44-4B3E-5546-912C-C8CE20E2F757}" srcOrd="0" destOrd="0" presId="urn:microsoft.com/office/officeart/2005/8/layout/bProcess3"/>
    <dgm:cxn modelId="{0559CE5F-6E7C-4720-9F82-A085E31E7B7F}" srcId="{FCD920B4-0AB8-484A-A3F9-832EC2FE7DB8}" destId="{2A7F0258-507C-437A-8787-47CEE156FF4F}" srcOrd="5" destOrd="0" parTransId="{3336FE45-F88A-42EA-8609-4A3C5027F25D}" sibTransId="{90D95034-0C02-435A-9B7B-7F0FC85FB307}"/>
    <dgm:cxn modelId="{CE926C0C-EDF8-194D-88DC-E1FD76383E3C}" type="presOf" srcId="{EB2EF3B7-5A76-47AA-8E9F-1A6EC2BA7303}" destId="{83FECC65-0DF0-9E49-AED7-23C3C58DDDFC}" srcOrd="1" destOrd="0" presId="urn:microsoft.com/office/officeart/2005/8/layout/bProcess3"/>
    <dgm:cxn modelId="{B4819C62-675A-AD4C-A1E0-BE79335CF8D0}" type="presOf" srcId="{176B943E-98DB-486D-87BF-12D5CECA8D60}" destId="{A98F1A91-9B75-1B4B-9CB5-3DB7DEDE72B7}" srcOrd="0" destOrd="0" presId="urn:microsoft.com/office/officeart/2005/8/layout/bProcess3"/>
    <dgm:cxn modelId="{03F9CA95-5730-423D-BFD6-1AE8ADC7B9B0}" srcId="{FCD920B4-0AB8-484A-A3F9-832EC2FE7DB8}" destId="{C581FC8D-8298-48C2-A657-50524F2E0E2F}" srcOrd="0" destOrd="0" parTransId="{2681AB9A-9266-4666-865C-3D91F59FB51E}" sibTransId="{953BC45E-6449-472E-8EB7-4AF487C752D4}"/>
    <dgm:cxn modelId="{40201F4A-6C0D-FB44-8917-083E2D059457}" type="presParOf" srcId="{0968E67B-CCA9-FD4D-91E7-ABEABC97D800}" destId="{B822EF61-1C69-6040-BD7D-83A7F874E6FF}" srcOrd="0" destOrd="0" presId="urn:microsoft.com/office/officeart/2005/8/layout/bProcess3"/>
    <dgm:cxn modelId="{AECE87AC-3108-FE47-8DC1-43E123B3C451}" type="presParOf" srcId="{0968E67B-CCA9-FD4D-91E7-ABEABC97D800}" destId="{4CDED15E-A16A-8049-9806-7E75EC2428DB}" srcOrd="1" destOrd="0" presId="urn:microsoft.com/office/officeart/2005/8/layout/bProcess3"/>
    <dgm:cxn modelId="{CC73E2AE-C315-8D47-8F5A-31DC239165D6}" type="presParOf" srcId="{4CDED15E-A16A-8049-9806-7E75EC2428DB}" destId="{F27AA9BF-397C-7746-A3FC-EED0C27EE0B6}" srcOrd="0" destOrd="0" presId="urn:microsoft.com/office/officeart/2005/8/layout/bProcess3"/>
    <dgm:cxn modelId="{CB22F14E-1477-C94A-9BE1-C2DE95ECC2CB}" type="presParOf" srcId="{0968E67B-CCA9-FD4D-91E7-ABEABC97D800}" destId="{B2828DE1-1ED2-8F46-857D-D2F484F13803}" srcOrd="2" destOrd="0" presId="urn:microsoft.com/office/officeart/2005/8/layout/bProcess3"/>
    <dgm:cxn modelId="{6A3476E4-56B0-FF4E-BC28-FCB6E5BCB23A}" type="presParOf" srcId="{0968E67B-CCA9-FD4D-91E7-ABEABC97D800}" destId="{9EF685D6-7AB1-C648-864B-C0D5E0831AA8}" srcOrd="3" destOrd="0" presId="urn:microsoft.com/office/officeart/2005/8/layout/bProcess3"/>
    <dgm:cxn modelId="{7B8E6E54-FD6B-3647-B8B7-242AB2F535C1}" type="presParOf" srcId="{9EF685D6-7AB1-C648-864B-C0D5E0831AA8}" destId="{83FECC65-0DF0-9E49-AED7-23C3C58DDDFC}" srcOrd="0" destOrd="0" presId="urn:microsoft.com/office/officeart/2005/8/layout/bProcess3"/>
    <dgm:cxn modelId="{637D4F2F-1D92-D943-91E6-D80F68CA5A14}" type="presParOf" srcId="{0968E67B-CCA9-FD4D-91E7-ABEABC97D800}" destId="{DC35084F-15B9-6F4D-9363-8BC00463C55D}" srcOrd="4" destOrd="0" presId="urn:microsoft.com/office/officeart/2005/8/layout/bProcess3"/>
    <dgm:cxn modelId="{CA5C299E-04E2-7C4E-BCA5-093A0259062D}" type="presParOf" srcId="{0968E67B-CCA9-FD4D-91E7-ABEABC97D800}" destId="{89F91984-925E-A948-94E4-4AE41D69360D}" srcOrd="5" destOrd="0" presId="urn:microsoft.com/office/officeart/2005/8/layout/bProcess3"/>
    <dgm:cxn modelId="{D7597348-717B-B242-BD01-E8B896BAA618}" type="presParOf" srcId="{89F91984-925E-A948-94E4-4AE41D69360D}" destId="{23AAA584-B8A9-1746-8065-25C377C02DE3}" srcOrd="0" destOrd="0" presId="urn:microsoft.com/office/officeart/2005/8/layout/bProcess3"/>
    <dgm:cxn modelId="{04C6B5C3-9C2A-2446-919B-EC56A2503C97}" type="presParOf" srcId="{0968E67B-CCA9-FD4D-91E7-ABEABC97D800}" destId="{A98F1A91-9B75-1B4B-9CB5-3DB7DEDE72B7}" srcOrd="6" destOrd="0" presId="urn:microsoft.com/office/officeart/2005/8/layout/bProcess3"/>
    <dgm:cxn modelId="{9CEC5ADA-8C8A-E943-BDD8-0460A2DC079E}" type="presParOf" srcId="{0968E67B-CCA9-FD4D-91E7-ABEABC97D800}" destId="{CA8073CC-04C8-2B48-AF33-4CA83F03A67D}" srcOrd="7" destOrd="0" presId="urn:microsoft.com/office/officeart/2005/8/layout/bProcess3"/>
    <dgm:cxn modelId="{85D7B585-70FF-6643-8976-7A10B76F63DD}" type="presParOf" srcId="{CA8073CC-04C8-2B48-AF33-4CA83F03A67D}" destId="{906A8101-1D04-3240-AA85-A9B3F2F1FEC5}" srcOrd="0" destOrd="0" presId="urn:microsoft.com/office/officeart/2005/8/layout/bProcess3"/>
    <dgm:cxn modelId="{5369FF18-1606-A14A-969F-145FF147D196}" type="presParOf" srcId="{0968E67B-CCA9-FD4D-91E7-ABEABC97D800}" destId="{8621649A-54A8-2C44-80BE-C6D0E0D0635C}" srcOrd="8" destOrd="0" presId="urn:microsoft.com/office/officeart/2005/8/layout/bProcess3"/>
    <dgm:cxn modelId="{DB57248D-BE52-1147-9583-31CCCF30387F}" type="presParOf" srcId="{0968E67B-CCA9-FD4D-91E7-ABEABC97D800}" destId="{CC8561AE-AF17-DB41-8F78-F2008FAE743E}" srcOrd="9" destOrd="0" presId="urn:microsoft.com/office/officeart/2005/8/layout/bProcess3"/>
    <dgm:cxn modelId="{6070868C-8EEB-294A-BAFB-E6D708EAC5FF}" type="presParOf" srcId="{CC8561AE-AF17-DB41-8F78-F2008FAE743E}" destId="{5E7076E3-8EC4-A641-977E-85DFA93F72B7}" srcOrd="0" destOrd="0" presId="urn:microsoft.com/office/officeart/2005/8/layout/bProcess3"/>
    <dgm:cxn modelId="{4B092495-A843-B94B-90A0-75BBDE23CD3F}" type="presParOf" srcId="{0968E67B-CCA9-FD4D-91E7-ABEABC97D800}" destId="{379A8F44-4B3E-5546-912C-C8CE20E2F757}"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A5F1EBE-3DAA-41A3-94F9-CA9019A6CAD6}" type="doc">
      <dgm:prSet loTypeId="urn:microsoft.com/office/officeart/2005/8/layout/vList2" loCatId="Inbox" qsTypeId="urn:microsoft.com/office/officeart/2005/8/quickstyle/simple3" qsCatId="simple" csTypeId="urn:microsoft.com/office/officeart/2005/8/colors/colorful5" csCatId="colorful"/>
      <dgm:spPr/>
      <dgm:t>
        <a:bodyPr/>
        <a:lstStyle/>
        <a:p>
          <a:endParaRPr lang="en-US"/>
        </a:p>
      </dgm:t>
    </dgm:pt>
    <dgm:pt modelId="{0A433C77-6FB0-4F63-BF6D-8236CC84566E}">
      <dgm:prSet/>
      <dgm:spPr/>
      <dgm:t>
        <a:bodyPr/>
        <a:lstStyle/>
        <a:p>
          <a:r>
            <a:rPr lang="en-US"/>
            <a:t>Beginning SWOT analysis</a:t>
          </a:r>
        </a:p>
      </dgm:t>
    </dgm:pt>
    <dgm:pt modelId="{4694E498-6D85-49C1-A3A6-C9F9CDB7D26A}" type="parTrans" cxnId="{B5274C43-739B-408A-B369-2F42C6C17FB7}">
      <dgm:prSet/>
      <dgm:spPr/>
      <dgm:t>
        <a:bodyPr/>
        <a:lstStyle/>
        <a:p>
          <a:endParaRPr lang="en-US"/>
        </a:p>
      </dgm:t>
    </dgm:pt>
    <dgm:pt modelId="{C4EBABF1-B2ED-4FEC-93C0-95F66680F9E8}" type="sibTrans" cxnId="{B5274C43-739B-408A-B369-2F42C6C17FB7}">
      <dgm:prSet/>
      <dgm:spPr/>
      <dgm:t>
        <a:bodyPr/>
        <a:lstStyle/>
        <a:p>
          <a:endParaRPr lang="en-US"/>
        </a:p>
      </dgm:t>
    </dgm:pt>
    <dgm:pt modelId="{86BB6BEE-24F8-4CB2-A7E0-5C0A288B3FDE}">
      <dgm:prSet/>
      <dgm:spPr/>
      <dgm:t>
        <a:bodyPr/>
        <a:lstStyle/>
        <a:p>
          <a:r>
            <a:rPr lang="en-US"/>
            <a:t>Checkpoint meetings with leadership team</a:t>
          </a:r>
        </a:p>
      </dgm:t>
    </dgm:pt>
    <dgm:pt modelId="{9B5A3484-B0BE-400B-AFD4-F3F7711F9DB5}" type="parTrans" cxnId="{BB212418-6348-462F-BE75-3264AE9741F7}">
      <dgm:prSet/>
      <dgm:spPr/>
      <dgm:t>
        <a:bodyPr/>
        <a:lstStyle/>
        <a:p>
          <a:endParaRPr lang="en-US"/>
        </a:p>
      </dgm:t>
    </dgm:pt>
    <dgm:pt modelId="{1C79B320-DFCF-43A9-A1F7-DC1A513D3081}" type="sibTrans" cxnId="{BB212418-6348-462F-BE75-3264AE9741F7}">
      <dgm:prSet/>
      <dgm:spPr/>
      <dgm:t>
        <a:bodyPr/>
        <a:lstStyle/>
        <a:p>
          <a:endParaRPr lang="en-US"/>
        </a:p>
      </dgm:t>
    </dgm:pt>
    <dgm:pt modelId="{A9518FF7-EA58-45A0-AD14-26DBA4507AAE}">
      <dgm:prSet/>
      <dgm:spPr/>
      <dgm:t>
        <a:bodyPr/>
        <a:lstStyle/>
        <a:p>
          <a:r>
            <a:rPr lang="en-US"/>
            <a:t>Poll survey</a:t>
          </a:r>
        </a:p>
      </dgm:t>
    </dgm:pt>
    <dgm:pt modelId="{4259E14C-50BC-45D9-9DA5-6B5B14912FB3}" type="parTrans" cxnId="{27DB1FDC-1ACA-4FC6-9D14-4ACB67091169}">
      <dgm:prSet/>
      <dgm:spPr/>
      <dgm:t>
        <a:bodyPr/>
        <a:lstStyle/>
        <a:p>
          <a:endParaRPr lang="en-US"/>
        </a:p>
      </dgm:t>
    </dgm:pt>
    <dgm:pt modelId="{51CF6092-A05A-40BE-A170-A9297566F829}" type="sibTrans" cxnId="{27DB1FDC-1ACA-4FC6-9D14-4ACB67091169}">
      <dgm:prSet/>
      <dgm:spPr/>
      <dgm:t>
        <a:bodyPr/>
        <a:lstStyle/>
        <a:p>
          <a:endParaRPr lang="en-US"/>
        </a:p>
      </dgm:t>
    </dgm:pt>
    <dgm:pt modelId="{CA57AEFD-33DF-494B-8C19-505548394A0B}">
      <dgm:prSet/>
      <dgm:spPr/>
      <dgm:t>
        <a:bodyPr/>
        <a:lstStyle/>
        <a:p>
          <a:r>
            <a:rPr lang="en-US"/>
            <a:t>Ending SWOT analysis</a:t>
          </a:r>
        </a:p>
      </dgm:t>
    </dgm:pt>
    <dgm:pt modelId="{E0883BD7-7E2B-429D-A2F9-E02C699433C3}" type="parTrans" cxnId="{136D5E90-E133-4D4D-A728-DB3603F4E56C}">
      <dgm:prSet/>
      <dgm:spPr/>
      <dgm:t>
        <a:bodyPr/>
        <a:lstStyle/>
        <a:p>
          <a:endParaRPr lang="en-US"/>
        </a:p>
      </dgm:t>
    </dgm:pt>
    <dgm:pt modelId="{1D127841-B292-4EB6-A51D-FA7B34DCC262}" type="sibTrans" cxnId="{136D5E90-E133-4D4D-A728-DB3603F4E56C}">
      <dgm:prSet/>
      <dgm:spPr/>
      <dgm:t>
        <a:bodyPr/>
        <a:lstStyle/>
        <a:p>
          <a:endParaRPr lang="en-US"/>
        </a:p>
      </dgm:t>
    </dgm:pt>
    <dgm:pt modelId="{9209DEC2-E13F-4629-8D77-006684984CD3}">
      <dgm:prSet/>
      <dgm:spPr/>
      <dgm:t>
        <a:bodyPr/>
        <a:lstStyle/>
        <a:p>
          <a:r>
            <a:rPr lang="en-US" dirty="0"/>
            <a:t>Executive summery analysis email</a:t>
          </a:r>
        </a:p>
      </dgm:t>
    </dgm:pt>
    <dgm:pt modelId="{E850E2E8-D658-4CF7-A7A1-FE0F8837227F}" type="parTrans" cxnId="{5767CDE9-2099-430E-B487-61285C403814}">
      <dgm:prSet/>
      <dgm:spPr/>
      <dgm:t>
        <a:bodyPr/>
        <a:lstStyle/>
        <a:p>
          <a:endParaRPr lang="en-US"/>
        </a:p>
      </dgm:t>
    </dgm:pt>
    <dgm:pt modelId="{0385DAC0-E5CA-4E0D-B5D0-BDB5E818E946}" type="sibTrans" cxnId="{5767CDE9-2099-430E-B487-61285C403814}">
      <dgm:prSet/>
      <dgm:spPr/>
      <dgm:t>
        <a:bodyPr/>
        <a:lstStyle/>
        <a:p>
          <a:endParaRPr lang="en-US"/>
        </a:p>
      </dgm:t>
    </dgm:pt>
    <dgm:pt modelId="{806FF60C-65F6-4B4B-86BE-386E54576263}" type="pres">
      <dgm:prSet presAssocID="{0A5F1EBE-3DAA-41A3-94F9-CA9019A6CAD6}" presName="linear" presStyleCnt="0">
        <dgm:presLayoutVars>
          <dgm:animLvl val="lvl"/>
          <dgm:resizeHandles val="exact"/>
        </dgm:presLayoutVars>
      </dgm:prSet>
      <dgm:spPr/>
      <dgm:t>
        <a:bodyPr/>
        <a:lstStyle/>
        <a:p>
          <a:endParaRPr lang="en-US"/>
        </a:p>
      </dgm:t>
    </dgm:pt>
    <dgm:pt modelId="{A0DF4936-B90D-AF49-9EF8-5C55050D0ABB}" type="pres">
      <dgm:prSet presAssocID="{0A433C77-6FB0-4F63-BF6D-8236CC84566E}" presName="parentText" presStyleLbl="node1" presStyleIdx="0" presStyleCnt="5">
        <dgm:presLayoutVars>
          <dgm:chMax val="0"/>
          <dgm:bulletEnabled val="1"/>
        </dgm:presLayoutVars>
      </dgm:prSet>
      <dgm:spPr/>
      <dgm:t>
        <a:bodyPr/>
        <a:lstStyle/>
        <a:p>
          <a:endParaRPr lang="en-US"/>
        </a:p>
      </dgm:t>
    </dgm:pt>
    <dgm:pt modelId="{7AAFDA53-E5BD-1346-872B-CE33C9CFB443}" type="pres">
      <dgm:prSet presAssocID="{C4EBABF1-B2ED-4FEC-93C0-95F66680F9E8}" presName="spacer" presStyleCnt="0"/>
      <dgm:spPr/>
    </dgm:pt>
    <dgm:pt modelId="{8B4BD1DE-F11C-A04C-86EA-E73D9D7DBC48}" type="pres">
      <dgm:prSet presAssocID="{86BB6BEE-24F8-4CB2-A7E0-5C0A288B3FDE}" presName="parentText" presStyleLbl="node1" presStyleIdx="1" presStyleCnt="5">
        <dgm:presLayoutVars>
          <dgm:chMax val="0"/>
          <dgm:bulletEnabled val="1"/>
        </dgm:presLayoutVars>
      </dgm:prSet>
      <dgm:spPr/>
      <dgm:t>
        <a:bodyPr/>
        <a:lstStyle/>
        <a:p>
          <a:endParaRPr lang="en-US"/>
        </a:p>
      </dgm:t>
    </dgm:pt>
    <dgm:pt modelId="{365EEA93-5E6B-A745-A0D4-C2AD8289D7FF}" type="pres">
      <dgm:prSet presAssocID="{1C79B320-DFCF-43A9-A1F7-DC1A513D3081}" presName="spacer" presStyleCnt="0"/>
      <dgm:spPr/>
    </dgm:pt>
    <dgm:pt modelId="{14DDCC77-E8EE-5B41-9BC2-CDFB2F1EDC00}" type="pres">
      <dgm:prSet presAssocID="{A9518FF7-EA58-45A0-AD14-26DBA4507AAE}" presName="parentText" presStyleLbl="node1" presStyleIdx="2" presStyleCnt="5">
        <dgm:presLayoutVars>
          <dgm:chMax val="0"/>
          <dgm:bulletEnabled val="1"/>
        </dgm:presLayoutVars>
      </dgm:prSet>
      <dgm:spPr/>
      <dgm:t>
        <a:bodyPr/>
        <a:lstStyle/>
        <a:p>
          <a:endParaRPr lang="en-US"/>
        </a:p>
      </dgm:t>
    </dgm:pt>
    <dgm:pt modelId="{A4971C11-F027-C942-A26F-00D9A9736C7E}" type="pres">
      <dgm:prSet presAssocID="{51CF6092-A05A-40BE-A170-A9297566F829}" presName="spacer" presStyleCnt="0"/>
      <dgm:spPr/>
    </dgm:pt>
    <dgm:pt modelId="{A1711DE7-BF7A-9B4E-9193-6A1B734FD60B}" type="pres">
      <dgm:prSet presAssocID="{CA57AEFD-33DF-494B-8C19-505548394A0B}" presName="parentText" presStyleLbl="node1" presStyleIdx="3" presStyleCnt="5">
        <dgm:presLayoutVars>
          <dgm:chMax val="0"/>
          <dgm:bulletEnabled val="1"/>
        </dgm:presLayoutVars>
      </dgm:prSet>
      <dgm:spPr/>
      <dgm:t>
        <a:bodyPr/>
        <a:lstStyle/>
        <a:p>
          <a:endParaRPr lang="en-US"/>
        </a:p>
      </dgm:t>
    </dgm:pt>
    <dgm:pt modelId="{9B7D6F76-765F-BC44-A721-A1DAE69A15E4}" type="pres">
      <dgm:prSet presAssocID="{1D127841-B292-4EB6-A51D-FA7B34DCC262}" presName="spacer" presStyleCnt="0"/>
      <dgm:spPr/>
    </dgm:pt>
    <dgm:pt modelId="{0E92E5A6-9B29-C247-BB92-2B3B464DC971}" type="pres">
      <dgm:prSet presAssocID="{9209DEC2-E13F-4629-8D77-006684984CD3}" presName="parentText" presStyleLbl="node1" presStyleIdx="4" presStyleCnt="5">
        <dgm:presLayoutVars>
          <dgm:chMax val="0"/>
          <dgm:bulletEnabled val="1"/>
        </dgm:presLayoutVars>
      </dgm:prSet>
      <dgm:spPr/>
      <dgm:t>
        <a:bodyPr/>
        <a:lstStyle/>
        <a:p>
          <a:endParaRPr lang="en-US"/>
        </a:p>
      </dgm:t>
    </dgm:pt>
  </dgm:ptLst>
  <dgm:cxnLst>
    <dgm:cxn modelId="{89A6F167-1EF9-784F-AA34-6A243A417260}" type="presOf" srcId="{0A433C77-6FB0-4F63-BF6D-8236CC84566E}" destId="{A0DF4936-B90D-AF49-9EF8-5C55050D0ABB}" srcOrd="0" destOrd="0" presId="urn:microsoft.com/office/officeart/2005/8/layout/vList2"/>
    <dgm:cxn modelId="{BB212418-6348-462F-BE75-3264AE9741F7}" srcId="{0A5F1EBE-3DAA-41A3-94F9-CA9019A6CAD6}" destId="{86BB6BEE-24F8-4CB2-A7E0-5C0A288B3FDE}" srcOrd="1" destOrd="0" parTransId="{9B5A3484-B0BE-400B-AFD4-F3F7711F9DB5}" sibTransId="{1C79B320-DFCF-43A9-A1F7-DC1A513D3081}"/>
    <dgm:cxn modelId="{5767CDE9-2099-430E-B487-61285C403814}" srcId="{0A5F1EBE-3DAA-41A3-94F9-CA9019A6CAD6}" destId="{9209DEC2-E13F-4629-8D77-006684984CD3}" srcOrd="4" destOrd="0" parTransId="{E850E2E8-D658-4CF7-A7A1-FE0F8837227F}" sibTransId="{0385DAC0-E5CA-4E0D-B5D0-BDB5E818E946}"/>
    <dgm:cxn modelId="{EA18A5BC-E3FF-6942-86CE-612AB4926A9B}" type="presOf" srcId="{A9518FF7-EA58-45A0-AD14-26DBA4507AAE}" destId="{14DDCC77-E8EE-5B41-9BC2-CDFB2F1EDC00}" srcOrd="0" destOrd="0" presId="urn:microsoft.com/office/officeart/2005/8/layout/vList2"/>
    <dgm:cxn modelId="{1FA86BED-0E97-E048-B506-0BE191B8CA3C}" type="presOf" srcId="{CA57AEFD-33DF-494B-8C19-505548394A0B}" destId="{A1711DE7-BF7A-9B4E-9193-6A1B734FD60B}" srcOrd="0" destOrd="0" presId="urn:microsoft.com/office/officeart/2005/8/layout/vList2"/>
    <dgm:cxn modelId="{CE89AE5E-8349-8E48-AB46-509AEBD022B1}" type="presOf" srcId="{9209DEC2-E13F-4629-8D77-006684984CD3}" destId="{0E92E5A6-9B29-C247-BB92-2B3B464DC971}" srcOrd="0" destOrd="0" presId="urn:microsoft.com/office/officeart/2005/8/layout/vList2"/>
    <dgm:cxn modelId="{136D5E90-E133-4D4D-A728-DB3603F4E56C}" srcId="{0A5F1EBE-3DAA-41A3-94F9-CA9019A6CAD6}" destId="{CA57AEFD-33DF-494B-8C19-505548394A0B}" srcOrd="3" destOrd="0" parTransId="{E0883BD7-7E2B-429D-A2F9-E02C699433C3}" sibTransId="{1D127841-B292-4EB6-A51D-FA7B34DCC262}"/>
    <dgm:cxn modelId="{27DB1FDC-1ACA-4FC6-9D14-4ACB67091169}" srcId="{0A5F1EBE-3DAA-41A3-94F9-CA9019A6CAD6}" destId="{A9518FF7-EA58-45A0-AD14-26DBA4507AAE}" srcOrd="2" destOrd="0" parTransId="{4259E14C-50BC-45D9-9DA5-6B5B14912FB3}" sibTransId="{51CF6092-A05A-40BE-A170-A9297566F829}"/>
    <dgm:cxn modelId="{60706EC0-EB56-0F4A-8D16-5D4C5D48F10C}" type="presOf" srcId="{0A5F1EBE-3DAA-41A3-94F9-CA9019A6CAD6}" destId="{806FF60C-65F6-4B4B-86BE-386E54576263}" srcOrd="0" destOrd="0" presId="urn:microsoft.com/office/officeart/2005/8/layout/vList2"/>
    <dgm:cxn modelId="{FB12C938-65A4-8B4F-9E25-3005FACFC3E6}" type="presOf" srcId="{86BB6BEE-24F8-4CB2-A7E0-5C0A288B3FDE}" destId="{8B4BD1DE-F11C-A04C-86EA-E73D9D7DBC48}" srcOrd="0" destOrd="0" presId="urn:microsoft.com/office/officeart/2005/8/layout/vList2"/>
    <dgm:cxn modelId="{B5274C43-739B-408A-B369-2F42C6C17FB7}" srcId="{0A5F1EBE-3DAA-41A3-94F9-CA9019A6CAD6}" destId="{0A433C77-6FB0-4F63-BF6D-8236CC84566E}" srcOrd="0" destOrd="0" parTransId="{4694E498-6D85-49C1-A3A6-C9F9CDB7D26A}" sibTransId="{C4EBABF1-B2ED-4FEC-93C0-95F66680F9E8}"/>
    <dgm:cxn modelId="{B3BAAF6E-20EC-6441-9079-6A8D92B8206A}" type="presParOf" srcId="{806FF60C-65F6-4B4B-86BE-386E54576263}" destId="{A0DF4936-B90D-AF49-9EF8-5C55050D0ABB}" srcOrd="0" destOrd="0" presId="urn:microsoft.com/office/officeart/2005/8/layout/vList2"/>
    <dgm:cxn modelId="{678C56B8-195F-9144-86D1-7CFBF842F9A2}" type="presParOf" srcId="{806FF60C-65F6-4B4B-86BE-386E54576263}" destId="{7AAFDA53-E5BD-1346-872B-CE33C9CFB443}" srcOrd="1" destOrd="0" presId="urn:microsoft.com/office/officeart/2005/8/layout/vList2"/>
    <dgm:cxn modelId="{8AFA51D1-A6D2-B14B-B993-4B2706127565}" type="presParOf" srcId="{806FF60C-65F6-4B4B-86BE-386E54576263}" destId="{8B4BD1DE-F11C-A04C-86EA-E73D9D7DBC48}" srcOrd="2" destOrd="0" presId="urn:microsoft.com/office/officeart/2005/8/layout/vList2"/>
    <dgm:cxn modelId="{E8085EB3-756E-2E47-9445-9A31EF4E98AF}" type="presParOf" srcId="{806FF60C-65F6-4B4B-86BE-386E54576263}" destId="{365EEA93-5E6B-A745-A0D4-C2AD8289D7FF}" srcOrd="3" destOrd="0" presId="urn:microsoft.com/office/officeart/2005/8/layout/vList2"/>
    <dgm:cxn modelId="{08398F77-F764-8A45-B43D-0EA0ECC10EA4}" type="presParOf" srcId="{806FF60C-65F6-4B4B-86BE-386E54576263}" destId="{14DDCC77-E8EE-5B41-9BC2-CDFB2F1EDC00}" srcOrd="4" destOrd="0" presId="urn:microsoft.com/office/officeart/2005/8/layout/vList2"/>
    <dgm:cxn modelId="{65A9CB53-97EA-3A49-9739-D1BA653BEEF4}" type="presParOf" srcId="{806FF60C-65F6-4B4B-86BE-386E54576263}" destId="{A4971C11-F027-C942-A26F-00D9A9736C7E}" srcOrd="5" destOrd="0" presId="urn:microsoft.com/office/officeart/2005/8/layout/vList2"/>
    <dgm:cxn modelId="{CAE08B77-FD48-6743-82D2-4D1AD1218472}" type="presParOf" srcId="{806FF60C-65F6-4B4B-86BE-386E54576263}" destId="{A1711DE7-BF7A-9B4E-9193-6A1B734FD60B}" srcOrd="6" destOrd="0" presId="urn:microsoft.com/office/officeart/2005/8/layout/vList2"/>
    <dgm:cxn modelId="{A225B326-ADFC-F540-B649-3F6424759A03}" type="presParOf" srcId="{806FF60C-65F6-4B4B-86BE-386E54576263}" destId="{9B7D6F76-765F-BC44-A721-A1DAE69A15E4}" srcOrd="7" destOrd="0" presId="urn:microsoft.com/office/officeart/2005/8/layout/vList2"/>
    <dgm:cxn modelId="{79A49812-0CD7-F447-AA97-043B5F2D5390}" type="presParOf" srcId="{806FF60C-65F6-4B4B-86BE-386E54576263}" destId="{0E92E5A6-9B29-C247-BB92-2B3B464DC971}"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A7985F-FEB5-1046-86EB-A4FA32735E16}">
      <dsp:nvSpPr>
        <dsp:cNvPr id="0" name=""/>
        <dsp:cNvSpPr/>
      </dsp:nvSpPr>
      <dsp:spPr>
        <a:xfrm>
          <a:off x="0" y="74964"/>
          <a:ext cx="5741533" cy="675327"/>
        </a:xfrm>
        <a:prstGeom prst="roundRect">
          <a:avLst/>
        </a:prstGeom>
        <a:gradFill rotWithShape="0">
          <a:gsLst>
            <a:gs pos="0">
              <a:schemeClr val="accent1">
                <a:hueOff val="0"/>
                <a:satOff val="0"/>
                <a:lumOff val="0"/>
                <a:alphaOff val="0"/>
                <a:tint val="70000"/>
                <a:lumMod val="110000"/>
              </a:schemeClr>
            </a:gs>
            <a:gs pos="100000">
              <a:schemeClr val="accent1">
                <a:hueOff val="0"/>
                <a:satOff val="0"/>
                <a:lumOff val="0"/>
                <a:alphaOff val="0"/>
                <a:tint val="82000"/>
                <a:alpha val="7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a:t>ABC Company has been in business 25 years</a:t>
          </a:r>
        </a:p>
      </dsp:txBody>
      <dsp:txXfrm>
        <a:off x="32967" y="107931"/>
        <a:ext cx="5675599" cy="609393"/>
      </dsp:txXfrm>
    </dsp:sp>
    <dsp:sp modelId="{686ACA5A-2D8D-9C48-9B64-40BF58B1B05A}">
      <dsp:nvSpPr>
        <dsp:cNvPr id="0" name=""/>
        <dsp:cNvSpPr/>
      </dsp:nvSpPr>
      <dsp:spPr>
        <a:xfrm>
          <a:off x="0" y="799252"/>
          <a:ext cx="5741533" cy="675327"/>
        </a:xfrm>
        <a:prstGeom prst="roundRect">
          <a:avLst/>
        </a:prstGeom>
        <a:gradFill rotWithShape="0">
          <a:gsLst>
            <a:gs pos="0">
              <a:schemeClr val="accent1">
                <a:hueOff val="0"/>
                <a:satOff val="0"/>
                <a:lumOff val="0"/>
                <a:alphaOff val="0"/>
                <a:tint val="70000"/>
                <a:lumMod val="110000"/>
              </a:schemeClr>
            </a:gs>
            <a:gs pos="100000">
              <a:schemeClr val="accent1">
                <a:hueOff val="0"/>
                <a:satOff val="0"/>
                <a:lumOff val="0"/>
                <a:alphaOff val="0"/>
                <a:tint val="82000"/>
                <a:alpha val="7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a:t>ABC Company has a revenue of $5 Billion</a:t>
          </a:r>
        </a:p>
      </dsp:txBody>
      <dsp:txXfrm>
        <a:off x="32967" y="832219"/>
        <a:ext cx="5675599" cy="609393"/>
      </dsp:txXfrm>
    </dsp:sp>
    <dsp:sp modelId="{95624CA0-5FB9-ED4F-B747-843AAD78E5EA}">
      <dsp:nvSpPr>
        <dsp:cNvPr id="0" name=""/>
        <dsp:cNvSpPr/>
      </dsp:nvSpPr>
      <dsp:spPr>
        <a:xfrm>
          <a:off x="0" y="1523540"/>
          <a:ext cx="5741533" cy="675327"/>
        </a:xfrm>
        <a:prstGeom prst="roundRect">
          <a:avLst/>
        </a:prstGeom>
        <a:gradFill rotWithShape="0">
          <a:gsLst>
            <a:gs pos="0">
              <a:schemeClr val="accent1">
                <a:hueOff val="0"/>
                <a:satOff val="0"/>
                <a:lumOff val="0"/>
                <a:alphaOff val="0"/>
                <a:tint val="70000"/>
                <a:lumMod val="110000"/>
              </a:schemeClr>
            </a:gs>
            <a:gs pos="100000">
              <a:schemeClr val="accent1">
                <a:hueOff val="0"/>
                <a:satOff val="0"/>
                <a:lumOff val="0"/>
                <a:alphaOff val="0"/>
                <a:tint val="82000"/>
                <a:alpha val="7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a:t>ABC Company has 5,000 employees</a:t>
          </a:r>
        </a:p>
      </dsp:txBody>
      <dsp:txXfrm>
        <a:off x="32967" y="1556507"/>
        <a:ext cx="5675599" cy="609393"/>
      </dsp:txXfrm>
    </dsp:sp>
    <dsp:sp modelId="{F574368B-32F3-7743-81E1-2BD6D4FD199A}">
      <dsp:nvSpPr>
        <dsp:cNvPr id="0" name=""/>
        <dsp:cNvSpPr/>
      </dsp:nvSpPr>
      <dsp:spPr>
        <a:xfrm>
          <a:off x="0" y="2247827"/>
          <a:ext cx="5741533" cy="675327"/>
        </a:xfrm>
        <a:prstGeom prst="roundRect">
          <a:avLst/>
        </a:prstGeom>
        <a:gradFill rotWithShape="0">
          <a:gsLst>
            <a:gs pos="0">
              <a:schemeClr val="accent1">
                <a:hueOff val="0"/>
                <a:satOff val="0"/>
                <a:lumOff val="0"/>
                <a:alphaOff val="0"/>
                <a:tint val="70000"/>
                <a:lumMod val="110000"/>
              </a:schemeClr>
            </a:gs>
            <a:gs pos="100000">
              <a:schemeClr val="accent1">
                <a:hueOff val="0"/>
                <a:satOff val="0"/>
                <a:lumOff val="0"/>
                <a:alphaOff val="0"/>
                <a:tint val="82000"/>
                <a:alpha val="7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a:t>ABC Company has laid off 10% of its employees in the past year</a:t>
          </a:r>
        </a:p>
      </dsp:txBody>
      <dsp:txXfrm>
        <a:off x="32967" y="2280794"/>
        <a:ext cx="5675599" cy="609393"/>
      </dsp:txXfrm>
    </dsp:sp>
    <dsp:sp modelId="{31CF9BD9-EBED-9F4B-A71E-6E3911D392AC}">
      <dsp:nvSpPr>
        <dsp:cNvPr id="0" name=""/>
        <dsp:cNvSpPr/>
      </dsp:nvSpPr>
      <dsp:spPr>
        <a:xfrm>
          <a:off x="0" y="2972115"/>
          <a:ext cx="5741533" cy="675327"/>
        </a:xfrm>
        <a:prstGeom prst="roundRect">
          <a:avLst/>
        </a:prstGeom>
        <a:gradFill rotWithShape="0">
          <a:gsLst>
            <a:gs pos="0">
              <a:schemeClr val="accent1">
                <a:hueOff val="0"/>
                <a:satOff val="0"/>
                <a:lumOff val="0"/>
                <a:alphaOff val="0"/>
                <a:tint val="70000"/>
                <a:lumMod val="110000"/>
              </a:schemeClr>
            </a:gs>
            <a:gs pos="100000">
              <a:schemeClr val="accent1">
                <a:hueOff val="0"/>
                <a:satOff val="0"/>
                <a:lumOff val="0"/>
                <a:alphaOff val="0"/>
                <a:tint val="82000"/>
                <a:alpha val="7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a:t>ABC Company has merged with another company</a:t>
          </a:r>
        </a:p>
      </dsp:txBody>
      <dsp:txXfrm>
        <a:off x="32967" y="3005082"/>
        <a:ext cx="5675599" cy="609393"/>
      </dsp:txXfrm>
    </dsp:sp>
    <dsp:sp modelId="{D3C38C93-0E2B-5740-86CE-F34C7E87EE27}">
      <dsp:nvSpPr>
        <dsp:cNvPr id="0" name=""/>
        <dsp:cNvSpPr/>
      </dsp:nvSpPr>
      <dsp:spPr>
        <a:xfrm>
          <a:off x="0" y="3696402"/>
          <a:ext cx="5741533" cy="675327"/>
        </a:xfrm>
        <a:prstGeom prst="roundRect">
          <a:avLst/>
        </a:prstGeom>
        <a:gradFill rotWithShape="0">
          <a:gsLst>
            <a:gs pos="0">
              <a:schemeClr val="accent1">
                <a:hueOff val="0"/>
                <a:satOff val="0"/>
                <a:lumOff val="0"/>
                <a:alphaOff val="0"/>
                <a:tint val="70000"/>
                <a:lumMod val="110000"/>
              </a:schemeClr>
            </a:gs>
            <a:gs pos="100000">
              <a:schemeClr val="accent1">
                <a:hueOff val="0"/>
                <a:satOff val="0"/>
                <a:lumOff val="0"/>
                <a:alphaOff val="0"/>
                <a:tint val="82000"/>
                <a:alpha val="7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a:t>ABC Company’s stock prices are down but are expected to rise</a:t>
          </a:r>
        </a:p>
      </dsp:txBody>
      <dsp:txXfrm>
        <a:off x="32967" y="3729369"/>
        <a:ext cx="5675599" cy="609393"/>
      </dsp:txXfrm>
    </dsp:sp>
    <dsp:sp modelId="{DFAC4A1C-C9F9-FB4E-AAB1-AA5ED229728F}">
      <dsp:nvSpPr>
        <dsp:cNvPr id="0" name=""/>
        <dsp:cNvSpPr/>
      </dsp:nvSpPr>
      <dsp:spPr>
        <a:xfrm>
          <a:off x="0" y="4420690"/>
          <a:ext cx="5741533" cy="675327"/>
        </a:xfrm>
        <a:prstGeom prst="roundRect">
          <a:avLst/>
        </a:prstGeom>
        <a:gradFill rotWithShape="0">
          <a:gsLst>
            <a:gs pos="0">
              <a:schemeClr val="accent1">
                <a:hueOff val="0"/>
                <a:satOff val="0"/>
                <a:lumOff val="0"/>
                <a:alphaOff val="0"/>
                <a:tint val="70000"/>
                <a:lumMod val="110000"/>
              </a:schemeClr>
            </a:gs>
            <a:gs pos="100000">
              <a:schemeClr val="accent1">
                <a:hueOff val="0"/>
                <a:satOff val="0"/>
                <a:lumOff val="0"/>
                <a:alphaOff val="0"/>
                <a:tint val="82000"/>
                <a:alpha val="7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a:t>ABC Company’s communications channels are unused and </a:t>
          </a:r>
          <a:r>
            <a:rPr lang="en-US" sz="1700" kern="1200" dirty="0" smtClean="0"/>
            <a:t>outdated</a:t>
          </a:r>
          <a:endParaRPr lang="en-US" sz="1700" kern="1200" dirty="0"/>
        </a:p>
      </dsp:txBody>
      <dsp:txXfrm>
        <a:off x="32967" y="4453657"/>
        <a:ext cx="5675599" cy="6093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ABE120-B2F1-6645-8F91-3B4CFEE0357B}">
      <dsp:nvSpPr>
        <dsp:cNvPr id="0" name=""/>
        <dsp:cNvSpPr/>
      </dsp:nvSpPr>
      <dsp:spPr>
        <a:xfrm>
          <a:off x="0" y="19331"/>
          <a:ext cx="6545199" cy="2307240"/>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lvl="0" algn="l" defTabSz="2578100">
            <a:lnSpc>
              <a:spcPct val="90000"/>
            </a:lnSpc>
            <a:spcBef>
              <a:spcPct val="0"/>
            </a:spcBef>
            <a:spcAft>
              <a:spcPct val="35000"/>
            </a:spcAft>
          </a:pPr>
          <a:r>
            <a:rPr lang="en-US" sz="5800" kern="1200" dirty="0"/>
            <a:t>External Audience: The Media </a:t>
          </a:r>
        </a:p>
      </dsp:txBody>
      <dsp:txXfrm>
        <a:off x="112630" y="131961"/>
        <a:ext cx="6319939" cy="2081980"/>
      </dsp:txXfrm>
    </dsp:sp>
    <dsp:sp modelId="{71994FD5-1D12-E34E-A20C-7F9297874689}">
      <dsp:nvSpPr>
        <dsp:cNvPr id="0" name=""/>
        <dsp:cNvSpPr/>
      </dsp:nvSpPr>
      <dsp:spPr>
        <a:xfrm>
          <a:off x="0" y="2493611"/>
          <a:ext cx="6545199" cy="2307240"/>
        </a:xfrm>
        <a:prstGeom prst="roundRect">
          <a:avLst/>
        </a:prstGeom>
        <a:solidFill>
          <a:schemeClr val="accent5">
            <a:hueOff val="-5164477"/>
            <a:satOff val="-28223"/>
            <a:lumOff val="-490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lvl="0" algn="l" defTabSz="2578100">
            <a:lnSpc>
              <a:spcPct val="90000"/>
            </a:lnSpc>
            <a:spcBef>
              <a:spcPct val="0"/>
            </a:spcBef>
            <a:spcAft>
              <a:spcPct val="35000"/>
            </a:spcAft>
          </a:pPr>
          <a:r>
            <a:rPr lang="en-US" sz="5800" kern="1200"/>
            <a:t>Internal Audience: The Employees</a:t>
          </a:r>
        </a:p>
      </dsp:txBody>
      <dsp:txXfrm>
        <a:off x="112630" y="2606241"/>
        <a:ext cx="6319939" cy="20819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3AEED0-7B1A-C143-B6CA-A06C52B45B95}">
      <dsp:nvSpPr>
        <dsp:cNvPr id="0" name=""/>
        <dsp:cNvSpPr/>
      </dsp:nvSpPr>
      <dsp:spPr>
        <a:xfrm>
          <a:off x="0" y="322240"/>
          <a:ext cx="1874907" cy="1124944"/>
        </a:xfrm>
        <a:prstGeom prst="rect">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1</a:t>
          </a:r>
          <a:r>
            <a:rPr lang="en-US" sz="1400" kern="1200" dirty="0" smtClean="0"/>
            <a:t>. Educate the employees of new changes happening in the company </a:t>
          </a:r>
          <a:endParaRPr lang="en-US" sz="1400" kern="1200" dirty="0"/>
        </a:p>
      </dsp:txBody>
      <dsp:txXfrm>
        <a:off x="0" y="322240"/>
        <a:ext cx="1874907" cy="1124944"/>
      </dsp:txXfrm>
    </dsp:sp>
    <dsp:sp modelId="{5D2854D3-B2F7-F74D-B8DE-E00D2B8CB083}">
      <dsp:nvSpPr>
        <dsp:cNvPr id="0" name=""/>
        <dsp:cNvSpPr/>
      </dsp:nvSpPr>
      <dsp:spPr>
        <a:xfrm>
          <a:off x="2065860" y="305310"/>
          <a:ext cx="1874907" cy="1124944"/>
        </a:xfrm>
        <a:prstGeom prst="rect">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2</a:t>
          </a:r>
          <a:r>
            <a:rPr lang="en-US" sz="1400" kern="1200" dirty="0" smtClean="0"/>
            <a:t>. Inform the media of new communication channels available to them </a:t>
          </a:r>
          <a:endParaRPr lang="en-US" sz="1400" kern="1200" dirty="0"/>
        </a:p>
      </dsp:txBody>
      <dsp:txXfrm>
        <a:off x="2065860" y="305310"/>
        <a:ext cx="1874907" cy="1124944"/>
      </dsp:txXfrm>
    </dsp:sp>
    <dsp:sp modelId="{5E7AADD0-EB25-C94A-AB42-F94FF10E026B}">
      <dsp:nvSpPr>
        <dsp:cNvPr id="0" name=""/>
        <dsp:cNvSpPr/>
      </dsp:nvSpPr>
      <dsp:spPr>
        <a:xfrm>
          <a:off x="4128258" y="305310"/>
          <a:ext cx="1874907" cy="1124944"/>
        </a:xfrm>
        <a:prstGeom prst="rect">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3. </a:t>
          </a:r>
          <a:r>
            <a:rPr lang="en-US" sz="1400" b="0" i="0" kern="1200" dirty="0" smtClean="0"/>
            <a:t>Implement a new website and social media platforms</a:t>
          </a:r>
          <a:endParaRPr lang="en-US" sz="1400" kern="1200" dirty="0"/>
        </a:p>
      </dsp:txBody>
      <dsp:txXfrm>
        <a:off x="4128258" y="305310"/>
        <a:ext cx="1874907" cy="1124944"/>
      </dsp:txXfrm>
    </dsp:sp>
    <dsp:sp modelId="{BBB31945-0DAD-C74C-84A9-362C19A4B43C}">
      <dsp:nvSpPr>
        <dsp:cNvPr id="0" name=""/>
        <dsp:cNvSpPr/>
      </dsp:nvSpPr>
      <dsp:spPr>
        <a:xfrm>
          <a:off x="6190656" y="305310"/>
          <a:ext cx="1874907" cy="1124944"/>
        </a:xfrm>
        <a:prstGeom prst="rect">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4. </a:t>
          </a:r>
          <a:r>
            <a:rPr lang="en-US" sz="1400" b="0" i="0" kern="1200" dirty="0" smtClean="0"/>
            <a:t>Implement employee teambuilding activities </a:t>
          </a:r>
          <a:endParaRPr lang="en-US" sz="1400" kern="1200" dirty="0"/>
        </a:p>
      </dsp:txBody>
      <dsp:txXfrm>
        <a:off x="6190656" y="305310"/>
        <a:ext cx="1874907" cy="1124944"/>
      </dsp:txXfrm>
    </dsp:sp>
    <dsp:sp modelId="{1B48CCE2-820A-6347-8C18-CB0EEE3BA4F0}">
      <dsp:nvSpPr>
        <dsp:cNvPr id="0" name=""/>
        <dsp:cNvSpPr/>
      </dsp:nvSpPr>
      <dsp:spPr>
        <a:xfrm>
          <a:off x="8253054" y="305310"/>
          <a:ext cx="1874907" cy="1124944"/>
        </a:xfrm>
        <a:prstGeom prst="rect">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5. </a:t>
          </a:r>
          <a:r>
            <a:rPr lang="en-US" sz="1400" b="0" i="0" kern="1200" dirty="0" smtClean="0"/>
            <a:t>Hire additional key positions to help with communications i.e. speechwriter for the CEO</a:t>
          </a:r>
          <a:endParaRPr lang="en-US" sz="1400" kern="1200" dirty="0"/>
        </a:p>
      </dsp:txBody>
      <dsp:txXfrm>
        <a:off x="8253054" y="305310"/>
        <a:ext cx="1874907" cy="1124944"/>
      </dsp:txXfrm>
    </dsp:sp>
    <dsp:sp modelId="{196A425C-18E5-EE4D-9004-634803B98C92}">
      <dsp:nvSpPr>
        <dsp:cNvPr id="0" name=""/>
        <dsp:cNvSpPr/>
      </dsp:nvSpPr>
      <dsp:spPr>
        <a:xfrm>
          <a:off x="3462" y="1617745"/>
          <a:ext cx="1874907" cy="1124944"/>
        </a:xfrm>
        <a:prstGeom prst="rect">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1. </a:t>
          </a:r>
          <a:r>
            <a:rPr lang="en-US" sz="1400" b="0" i="0" kern="1200" dirty="0" smtClean="0"/>
            <a:t>Educate the employees of new changes happening in the company by </a:t>
          </a:r>
          <a:r>
            <a:rPr lang="en-US" sz="1400" b="0" i="0" kern="1200" dirty="0" smtClean="0"/>
            <a:t>March.</a:t>
          </a:r>
          <a:endParaRPr lang="en-US" sz="1400" kern="1200" dirty="0"/>
        </a:p>
      </dsp:txBody>
      <dsp:txXfrm>
        <a:off x="3462" y="1617745"/>
        <a:ext cx="1874907" cy="1124944"/>
      </dsp:txXfrm>
    </dsp:sp>
    <dsp:sp modelId="{886C6384-1B4D-2C40-BED4-54A904856894}">
      <dsp:nvSpPr>
        <dsp:cNvPr id="0" name=""/>
        <dsp:cNvSpPr/>
      </dsp:nvSpPr>
      <dsp:spPr>
        <a:xfrm>
          <a:off x="2065860" y="1617745"/>
          <a:ext cx="1874907" cy="1124944"/>
        </a:xfrm>
        <a:prstGeom prst="rect">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2. </a:t>
          </a:r>
          <a:r>
            <a:rPr lang="en-US" sz="1400" b="0" i="0" kern="1200" dirty="0" smtClean="0"/>
            <a:t>Inform the media of new communication channels </a:t>
          </a:r>
          <a:r>
            <a:rPr lang="en-US" sz="1400" b="0" i="0" kern="1200" dirty="0" smtClean="0"/>
            <a:t>available to </a:t>
          </a:r>
          <a:r>
            <a:rPr lang="en-US" sz="1400" b="0" i="0" kern="1200" dirty="0" smtClean="0"/>
            <a:t>them by </a:t>
          </a:r>
          <a:r>
            <a:rPr lang="en-US" sz="1400" b="0" i="0" kern="1200" dirty="0" smtClean="0"/>
            <a:t>April.</a:t>
          </a:r>
          <a:endParaRPr lang="en-US" sz="1400" kern="1200" dirty="0"/>
        </a:p>
      </dsp:txBody>
      <dsp:txXfrm>
        <a:off x="2065860" y="1617745"/>
        <a:ext cx="1874907" cy="1124944"/>
      </dsp:txXfrm>
    </dsp:sp>
    <dsp:sp modelId="{2B88FE6F-8E26-EF4D-93EC-E42FE7553F63}">
      <dsp:nvSpPr>
        <dsp:cNvPr id="0" name=""/>
        <dsp:cNvSpPr/>
      </dsp:nvSpPr>
      <dsp:spPr>
        <a:xfrm>
          <a:off x="4128258" y="1617745"/>
          <a:ext cx="1874907" cy="1124944"/>
        </a:xfrm>
        <a:prstGeom prst="rect">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3. </a:t>
          </a:r>
          <a:r>
            <a:rPr lang="en-US" sz="1400" b="0" i="0" kern="1200" dirty="0" smtClean="0"/>
            <a:t>Implement a new website and social media platforms by </a:t>
          </a:r>
          <a:r>
            <a:rPr lang="en-US" sz="1400" b="0" i="0" kern="1200" dirty="0" smtClean="0"/>
            <a:t>May.</a:t>
          </a:r>
          <a:endParaRPr lang="en-US" sz="1400" kern="1200" dirty="0"/>
        </a:p>
      </dsp:txBody>
      <dsp:txXfrm>
        <a:off x="4128258" y="1617745"/>
        <a:ext cx="1874907" cy="1124944"/>
      </dsp:txXfrm>
    </dsp:sp>
    <dsp:sp modelId="{3ABE58AA-9DAF-DB47-A102-83C1A83DDC68}">
      <dsp:nvSpPr>
        <dsp:cNvPr id="0" name=""/>
        <dsp:cNvSpPr/>
      </dsp:nvSpPr>
      <dsp:spPr>
        <a:xfrm>
          <a:off x="6190656" y="1617745"/>
          <a:ext cx="1874907" cy="1124944"/>
        </a:xfrm>
        <a:prstGeom prst="rect">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4. </a:t>
          </a:r>
          <a:r>
            <a:rPr lang="en-US" sz="1400" kern="1200" dirty="0" smtClean="0"/>
            <a:t>Implement employee </a:t>
          </a:r>
          <a:r>
            <a:rPr lang="en-US" sz="1400" kern="1200" dirty="0" smtClean="0"/>
            <a:t>t</a:t>
          </a:r>
          <a:r>
            <a:rPr lang="en-US" sz="1400" b="0" i="0" kern="1200" dirty="0" smtClean="0"/>
            <a:t>eambuilding </a:t>
          </a:r>
          <a:r>
            <a:rPr lang="en-US" sz="1400" kern="1200" dirty="0" smtClean="0"/>
            <a:t>by  July.</a:t>
          </a:r>
          <a:endParaRPr lang="en-US" sz="1400" kern="1200" dirty="0"/>
        </a:p>
      </dsp:txBody>
      <dsp:txXfrm>
        <a:off x="6190656" y="1617745"/>
        <a:ext cx="1874907" cy="1124944"/>
      </dsp:txXfrm>
    </dsp:sp>
    <dsp:sp modelId="{08FBEE51-34C0-B140-A643-4981CE844917}">
      <dsp:nvSpPr>
        <dsp:cNvPr id="0" name=""/>
        <dsp:cNvSpPr/>
      </dsp:nvSpPr>
      <dsp:spPr>
        <a:xfrm>
          <a:off x="8253054" y="1617745"/>
          <a:ext cx="1874907" cy="1124944"/>
        </a:xfrm>
        <a:prstGeom prst="rect">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5. </a:t>
          </a:r>
          <a:r>
            <a:rPr lang="en-US" sz="1400" kern="1200" dirty="0" smtClean="0"/>
            <a:t>Hire additional key positions to help with communications i.e. speechwriter for the CEO by </a:t>
          </a:r>
          <a:r>
            <a:rPr lang="en-US" sz="1400" kern="1200" dirty="0" smtClean="0"/>
            <a:t>March.</a:t>
          </a:r>
          <a:endParaRPr lang="en-US" sz="1400" kern="1200" dirty="0"/>
        </a:p>
      </dsp:txBody>
      <dsp:txXfrm>
        <a:off x="8253054" y="1617745"/>
        <a:ext cx="1874907" cy="11249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F62021-E7F7-F646-9E7B-34E0B6BD5931}">
      <dsp:nvSpPr>
        <dsp:cNvPr id="0" name=""/>
        <dsp:cNvSpPr/>
      </dsp:nvSpPr>
      <dsp:spPr>
        <a:xfrm>
          <a:off x="0" y="77650"/>
          <a:ext cx="6545199" cy="527670"/>
        </a:xfrm>
        <a:prstGeom prst="roundRect">
          <a:avLst/>
        </a:prstGeom>
        <a:gradFill rotWithShape="0">
          <a:gsLst>
            <a:gs pos="0">
              <a:schemeClr val="accent5">
                <a:hueOff val="0"/>
                <a:satOff val="0"/>
                <a:lumOff val="0"/>
                <a:alphaOff val="0"/>
                <a:tint val="98000"/>
                <a:lumMod val="100000"/>
              </a:schemeClr>
            </a:gs>
            <a:gs pos="100000">
              <a:schemeClr val="accent5">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0" i="0" kern="1200" dirty="0"/>
            <a:t>Town hall meetings</a:t>
          </a:r>
          <a:endParaRPr lang="en-US" sz="2200" kern="1200" dirty="0"/>
        </a:p>
      </dsp:txBody>
      <dsp:txXfrm>
        <a:off x="25759" y="103409"/>
        <a:ext cx="6493681" cy="476152"/>
      </dsp:txXfrm>
    </dsp:sp>
    <dsp:sp modelId="{B7BD2985-7AFE-C348-BD7E-D7FCEB7080E3}">
      <dsp:nvSpPr>
        <dsp:cNvPr id="0" name=""/>
        <dsp:cNvSpPr/>
      </dsp:nvSpPr>
      <dsp:spPr>
        <a:xfrm>
          <a:off x="0" y="668680"/>
          <a:ext cx="6545199" cy="527670"/>
        </a:xfrm>
        <a:prstGeom prst="roundRect">
          <a:avLst/>
        </a:prstGeom>
        <a:gradFill rotWithShape="0">
          <a:gsLst>
            <a:gs pos="0">
              <a:schemeClr val="accent5">
                <a:hueOff val="-737782"/>
                <a:satOff val="-4032"/>
                <a:lumOff val="-700"/>
                <a:alphaOff val="0"/>
                <a:tint val="98000"/>
                <a:lumMod val="100000"/>
              </a:schemeClr>
            </a:gs>
            <a:gs pos="100000">
              <a:schemeClr val="accent5">
                <a:hueOff val="-737782"/>
                <a:satOff val="-4032"/>
                <a:lumOff val="-70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0" i="0" kern="1200" dirty="0" smtClean="0"/>
            <a:t>New Website, Email Platform, and Company Portal</a:t>
          </a:r>
          <a:endParaRPr lang="en-US" sz="2200" kern="1200" dirty="0"/>
        </a:p>
      </dsp:txBody>
      <dsp:txXfrm>
        <a:off x="25759" y="694439"/>
        <a:ext cx="6493681" cy="476152"/>
      </dsp:txXfrm>
    </dsp:sp>
    <dsp:sp modelId="{E019EA9A-BD37-7345-8B07-4E3EE6225CA9}">
      <dsp:nvSpPr>
        <dsp:cNvPr id="0" name=""/>
        <dsp:cNvSpPr/>
      </dsp:nvSpPr>
      <dsp:spPr>
        <a:xfrm>
          <a:off x="0" y="1276087"/>
          <a:ext cx="6545199" cy="527670"/>
        </a:xfrm>
        <a:prstGeom prst="roundRect">
          <a:avLst/>
        </a:prstGeom>
        <a:gradFill rotWithShape="0">
          <a:gsLst>
            <a:gs pos="0">
              <a:schemeClr val="accent5">
                <a:hueOff val="-1475565"/>
                <a:satOff val="-8064"/>
                <a:lumOff val="-1401"/>
                <a:alphaOff val="0"/>
                <a:tint val="98000"/>
                <a:lumMod val="100000"/>
              </a:schemeClr>
            </a:gs>
            <a:gs pos="100000">
              <a:schemeClr val="accent5">
                <a:hueOff val="-1475565"/>
                <a:satOff val="-8064"/>
                <a:lumOff val="-1401"/>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0" i="0" kern="1200" dirty="0"/>
            <a:t>Monthly </a:t>
          </a:r>
          <a:r>
            <a:rPr lang="en-US" sz="2200" b="0" i="0" kern="1200" dirty="0" smtClean="0"/>
            <a:t>Teambuilding </a:t>
          </a:r>
          <a:r>
            <a:rPr lang="en-US" sz="2200" b="0" i="0" kern="1200" dirty="0" smtClean="0"/>
            <a:t>with Employees</a:t>
          </a:r>
          <a:endParaRPr lang="en-US" sz="2200" kern="1200" dirty="0"/>
        </a:p>
      </dsp:txBody>
      <dsp:txXfrm>
        <a:off x="25759" y="1301846"/>
        <a:ext cx="6493681" cy="476152"/>
      </dsp:txXfrm>
    </dsp:sp>
    <dsp:sp modelId="{0E6EBFDF-3F3E-984D-AA45-B76ED18AB085}">
      <dsp:nvSpPr>
        <dsp:cNvPr id="0" name=""/>
        <dsp:cNvSpPr/>
      </dsp:nvSpPr>
      <dsp:spPr>
        <a:xfrm>
          <a:off x="0" y="1850741"/>
          <a:ext cx="6545199" cy="527670"/>
        </a:xfrm>
        <a:prstGeom prst="roundRect">
          <a:avLst/>
        </a:prstGeom>
        <a:gradFill rotWithShape="0">
          <a:gsLst>
            <a:gs pos="0">
              <a:schemeClr val="accent5">
                <a:hueOff val="-2213347"/>
                <a:satOff val="-12096"/>
                <a:lumOff val="-2101"/>
                <a:alphaOff val="0"/>
                <a:tint val="98000"/>
                <a:lumMod val="100000"/>
              </a:schemeClr>
            </a:gs>
            <a:gs pos="100000">
              <a:schemeClr val="accent5">
                <a:hueOff val="-2213347"/>
                <a:satOff val="-12096"/>
                <a:lumOff val="-2101"/>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Coffee with the CEO</a:t>
          </a:r>
          <a:endParaRPr lang="en-US" sz="2200" kern="1200" dirty="0"/>
        </a:p>
      </dsp:txBody>
      <dsp:txXfrm>
        <a:off x="25759" y="1876500"/>
        <a:ext cx="6493681" cy="476152"/>
      </dsp:txXfrm>
    </dsp:sp>
    <dsp:sp modelId="{32B08AF9-353E-B942-AD18-78F5FFD298C6}">
      <dsp:nvSpPr>
        <dsp:cNvPr id="0" name=""/>
        <dsp:cNvSpPr/>
      </dsp:nvSpPr>
      <dsp:spPr>
        <a:xfrm>
          <a:off x="0" y="2441771"/>
          <a:ext cx="6545199" cy="527670"/>
        </a:xfrm>
        <a:prstGeom prst="roundRect">
          <a:avLst/>
        </a:prstGeom>
        <a:gradFill rotWithShape="0">
          <a:gsLst>
            <a:gs pos="0">
              <a:schemeClr val="accent5">
                <a:hueOff val="-2951130"/>
                <a:satOff val="-16127"/>
                <a:lumOff val="-2801"/>
                <a:alphaOff val="0"/>
                <a:tint val="98000"/>
                <a:lumMod val="100000"/>
              </a:schemeClr>
            </a:gs>
            <a:gs pos="100000">
              <a:schemeClr val="accent5">
                <a:hueOff val="-2951130"/>
                <a:satOff val="-16127"/>
                <a:lumOff val="-2801"/>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0" i="0" kern="1200" dirty="0"/>
            <a:t>SWOT </a:t>
          </a:r>
          <a:r>
            <a:rPr lang="en-US" sz="2200" b="0" i="0" kern="1200" dirty="0" smtClean="0"/>
            <a:t>Analysis </a:t>
          </a:r>
          <a:endParaRPr lang="en-US" sz="2200" kern="1200" dirty="0"/>
        </a:p>
      </dsp:txBody>
      <dsp:txXfrm>
        <a:off x="25759" y="2467530"/>
        <a:ext cx="6493681" cy="476152"/>
      </dsp:txXfrm>
    </dsp:sp>
    <dsp:sp modelId="{1C8BCF19-EA98-6B49-BF81-B9ADD83F42E2}">
      <dsp:nvSpPr>
        <dsp:cNvPr id="0" name=""/>
        <dsp:cNvSpPr/>
      </dsp:nvSpPr>
      <dsp:spPr>
        <a:xfrm>
          <a:off x="0" y="3032801"/>
          <a:ext cx="6545199" cy="527670"/>
        </a:xfrm>
        <a:prstGeom prst="roundRect">
          <a:avLst/>
        </a:prstGeom>
        <a:gradFill rotWithShape="0">
          <a:gsLst>
            <a:gs pos="0">
              <a:schemeClr val="accent5">
                <a:hueOff val="-3688912"/>
                <a:satOff val="-20159"/>
                <a:lumOff val="-3501"/>
                <a:alphaOff val="0"/>
                <a:tint val="98000"/>
                <a:lumMod val="100000"/>
              </a:schemeClr>
            </a:gs>
            <a:gs pos="100000">
              <a:schemeClr val="accent5">
                <a:hueOff val="-3688912"/>
                <a:satOff val="-20159"/>
                <a:lumOff val="-3501"/>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0" i="0" kern="1200" dirty="0"/>
            <a:t>Employee </a:t>
          </a:r>
          <a:r>
            <a:rPr lang="en-US" sz="2200" b="0" i="0" kern="1200" dirty="0" smtClean="0"/>
            <a:t>Family Day </a:t>
          </a:r>
          <a:endParaRPr lang="en-US" sz="2200" kern="1200" dirty="0"/>
        </a:p>
      </dsp:txBody>
      <dsp:txXfrm>
        <a:off x="25759" y="3058560"/>
        <a:ext cx="6493681" cy="476152"/>
      </dsp:txXfrm>
    </dsp:sp>
    <dsp:sp modelId="{7BE09790-7628-DA41-990E-2FB4000ECF2B}">
      <dsp:nvSpPr>
        <dsp:cNvPr id="0" name=""/>
        <dsp:cNvSpPr/>
      </dsp:nvSpPr>
      <dsp:spPr>
        <a:xfrm>
          <a:off x="0" y="3623831"/>
          <a:ext cx="6545199" cy="527670"/>
        </a:xfrm>
        <a:prstGeom prst="roundRect">
          <a:avLst/>
        </a:prstGeom>
        <a:gradFill rotWithShape="0">
          <a:gsLst>
            <a:gs pos="0">
              <a:schemeClr val="accent5">
                <a:hueOff val="-4426695"/>
                <a:satOff val="-24191"/>
                <a:lumOff val="-4202"/>
                <a:alphaOff val="0"/>
                <a:tint val="98000"/>
                <a:lumMod val="100000"/>
              </a:schemeClr>
            </a:gs>
            <a:gs pos="100000">
              <a:schemeClr val="accent5">
                <a:hueOff val="-4426695"/>
                <a:satOff val="-24191"/>
                <a:lumOff val="-4202"/>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0" i="0" kern="1200" dirty="0" smtClean="0"/>
            <a:t>Concluding Poll Survey</a:t>
          </a:r>
          <a:endParaRPr lang="en-US" sz="2200" kern="1200" dirty="0"/>
        </a:p>
      </dsp:txBody>
      <dsp:txXfrm>
        <a:off x="25759" y="3649590"/>
        <a:ext cx="6493681" cy="476152"/>
      </dsp:txXfrm>
    </dsp:sp>
    <dsp:sp modelId="{B9BAB235-2800-C249-A1B2-766F2E2ADDEB}">
      <dsp:nvSpPr>
        <dsp:cNvPr id="0" name=""/>
        <dsp:cNvSpPr/>
      </dsp:nvSpPr>
      <dsp:spPr>
        <a:xfrm>
          <a:off x="0" y="4214861"/>
          <a:ext cx="6545199" cy="527670"/>
        </a:xfrm>
        <a:prstGeom prst="roundRect">
          <a:avLst/>
        </a:prstGeom>
        <a:gradFill rotWithShape="0">
          <a:gsLst>
            <a:gs pos="0">
              <a:schemeClr val="accent5">
                <a:hueOff val="-5164477"/>
                <a:satOff val="-28223"/>
                <a:lumOff val="-4902"/>
                <a:alphaOff val="0"/>
                <a:tint val="98000"/>
                <a:lumMod val="100000"/>
              </a:schemeClr>
            </a:gs>
            <a:gs pos="100000">
              <a:schemeClr val="accent5">
                <a:hueOff val="-5164477"/>
                <a:satOff val="-28223"/>
                <a:lumOff val="-4902"/>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Executive Summery Analysis Email </a:t>
          </a:r>
          <a:endParaRPr lang="en-US" sz="2200" kern="1200" dirty="0"/>
        </a:p>
      </dsp:txBody>
      <dsp:txXfrm>
        <a:off x="25759" y="4240620"/>
        <a:ext cx="6493681" cy="4761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9F2D33-837B-A843-B941-28E8583421C2}">
      <dsp:nvSpPr>
        <dsp:cNvPr id="0" name=""/>
        <dsp:cNvSpPr/>
      </dsp:nvSpPr>
      <dsp:spPr>
        <a:xfrm>
          <a:off x="0" y="0"/>
          <a:ext cx="6545199" cy="0"/>
        </a:xfrm>
        <a:prstGeom prst="line">
          <a:avLst/>
        </a:prstGeom>
        <a:gradFill rotWithShape="0">
          <a:gsLst>
            <a:gs pos="0">
              <a:schemeClr val="accent5">
                <a:hueOff val="0"/>
                <a:satOff val="0"/>
                <a:lumOff val="0"/>
                <a:alphaOff val="0"/>
                <a:tint val="98000"/>
                <a:lumMod val="100000"/>
              </a:schemeClr>
            </a:gs>
            <a:gs pos="100000">
              <a:schemeClr val="accent5">
                <a:hueOff val="0"/>
                <a:satOff val="0"/>
                <a:lumOff val="0"/>
                <a:alphaOff val="0"/>
                <a:shade val="88000"/>
                <a:lumMod val="88000"/>
              </a:schemeClr>
            </a:gs>
          </a:gsLst>
          <a:lin ang="5400000" scaled="1"/>
        </a:gradFill>
        <a:ln w="9525" cap="rnd" cmpd="sng" algn="ctr">
          <a:solidFill>
            <a:schemeClr val="accent5">
              <a:hueOff val="0"/>
              <a:satOff val="0"/>
              <a:lumOff val="0"/>
              <a:alphaOff val="0"/>
            </a:schemeClr>
          </a:solidFill>
          <a:prstDash val="solid"/>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1">
          <a:scrgbClr r="0" g="0" b="0"/>
        </a:lnRef>
        <a:fillRef idx="3">
          <a:scrgbClr r="0" g="0" b="0"/>
        </a:fillRef>
        <a:effectRef idx="3">
          <a:scrgbClr r="0" g="0" b="0"/>
        </a:effectRef>
        <a:fontRef idx="minor">
          <a:schemeClr val="lt1"/>
        </a:fontRef>
      </dsp:style>
    </dsp:sp>
    <dsp:sp modelId="{72E5A3E1-A6FA-4A48-A5F4-A69816B2775B}">
      <dsp:nvSpPr>
        <dsp:cNvPr id="0" name=""/>
        <dsp:cNvSpPr/>
      </dsp:nvSpPr>
      <dsp:spPr>
        <a:xfrm>
          <a:off x="0" y="0"/>
          <a:ext cx="6545199" cy="602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a:t>Town Hall Meetings: Monthly meetings where leadership can update employees and employees can ask questions. </a:t>
          </a:r>
        </a:p>
      </dsp:txBody>
      <dsp:txXfrm>
        <a:off x="0" y="0"/>
        <a:ext cx="6545199" cy="602522"/>
      </dsp:txXfrm>
    </dsp:sp>
    <dsp:sp modelId="{DA9806BA-DD66-7946-8772-88B880C70856}">
      <dsp:nvSpPr>
        <dsp:cNvPr id="0" name=""/>
        <dsp:cNvSpPr/>
      </dsp:nvSpPr>
      <dsp:spPr>
        <a:xfrm>
          <a:off x="0" y="602522"/>
          <a:ext cx="6545199" cy="0"/>
        </a:xfrm>
        <a:prstGeom prst="line">
          <a:avLst/>
        </a:prstGeom>
        <a:gradFill rotWithShape="0">
          <a:gsLst>
            <a:gs pos="0">
              <a:schemeClr val="accent5">
                <a:hueOff val="-737782"/>
                <a:satOff val="-4032"/>
                <a:lumOff val="-700"/>
                <a:alphaOff val="0"/>
                <a:tint val="98000"/>
                <a:lumMod val="100000"/>
              </a:schemeClr>
            </a:gs>
            <a:gs pos="100000">
              <a:schemeClr val="accent5">
                <a:hueOff val="-737782"/>
                <a:satOff val="-4032"/>
                <a:lumOff val="-700"/>
                <a:alphaOff val="0"/>
                <a:shade val="88000"/>
                <a:lumMod val="88000"/>
              </a:schemeClr>
            </a:gs>
          </a:gsLst>
          <a:lin ang="5400000" scaled="1"/>
        </a:gradFill>
        <a:ln w="9525" cap="rnd" cmpd="sng" algn="ctr">
          <a:solidFill>
            <a:schemeClr val="accent5">
              <a:hueOff val="-737782"/>
              <a:satOff val="-4032"/>
              <a:lumOff val="-700"/>
              <a:alphaOff val="0"/>
            </a:schemeClr>
          </a:solidFill>
          <a:prstDash val="solid"/>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1">
          <a:scrgbClr r="0" g="0" b="0"/>
        </a:lnRef>
        <a:fillRef idx="3">
          <a:scrgbClr r="0" g="0" b="0"/>
        </a:fillRef>
        <a:effectRef idx="3">
          <a:scrgbClr r="0" g="0" b="0"/>
        </a:effectRef>
        <a:fontRef idx="minor">
          <a:schemeClr val="lt1"/>
        </a:fontRef>
      </dsp:style>
    </dsp:sp>
    <dsp:sp modelId="{52C10901-DC67-6740-B05D-2B11D63D4764}">
      <dsp:nvSpPr>
        <dsp:cNvPr id="0" name=""/>
        <dsp:cNvSpPr/>
      </dsp:nvSpPr>
      <dsp:spPr>
        <a:xfrm>
          <a:off x="0" y="602522"/>
          <a:ext cx="6545199" cy="602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b="0" i="0" kern="1200" dirty="0"/>
            <a:t>New Website, Email Platform, and Company Portal: These three things will open internal communication channels. </a:t>
          </a:r>
          <a:endParaRPr lang="en-US" sz="1200" kern="1200" dirty="0"/>
        </a:p>
      </dsp:txBody>
      <dsp:txXfrm>
        <a:off x="0" y="602522"/>
        <a:ext cx="6545199" cy="602522"/>
      </dsp:txXfrm>
    </dsp:sp>
    <dsp:sp modelId="{3292462B-734F-FD4C-B118-14FF3413E7A6}">
      <dsp:nvSpPr>
        <dsp:cNvPr id="0" name=""/>
        <dsp:cNvSpPr/>
      </dsp:nvSpPr>
      <dsp:spPr>
        <a:xfrm>
          <a:off x="0" y="1205045"/>
          <a:ext cx="6545199" cy="0"/>
        </a:xfrm>
        <a:prstGeom prst="line">
          <a:avLst/>
        </a:prstGeom>
        <a:gradFill rotWithShape="0">
          <a:gsLst>
            <a:gs pos="0">
              <a:schemeClr val="accent5">
                <a:hueOff val="-1475565"/>
                <a:satOff val="-8064"/>
                <a:lumOff val="-1401"/>
                <a:alphaOff val="0"/>
                <a:tint val="98000"/>
                <a:lumMod val="100000"/>
              </a:schemeClr>
            </a:gs>
            <a:gs pos="100000">
              <a:schemeClr val="accent5">
                <a:hueOff val="-1475565"/>
                <a:satOff val="-8064"/>
                <a:lumOff val="-1401"/>
                <a:alphaOff val="0"/>
                <a:shade val="88000"/>
                <a:lumMod val="88000"/>
              </a:schemeClr>
            </a:gs>
          </a:gsLst>
          <a:lin ang="5400000" scaled="1"/>
        </a:gradFill>
        <a:ln w="9525" cap="rnd" cmpd="sng" algn="ctr">
          <a:solidFill>
            <a:schemeClr val="accent5">
              <a:hueOff val="-1475565"/>
              <a:satOff val="-8064"/>
              <a:lumOff val="-1401"/>
              <a:alphaOff val="0"/>
            </a:schemeClr>
          </a:solidFill>
          <a:prstDash val="solid"/>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1">
          <a:scrgbClr r="0" g="0" b="0"/>
        </a:lnRef>
        <a:fillRef idx="3">
          <a:scrgbClr r="0" g="0" b="0"/>
        </a:fillRef>
        <a:effectRef idx="3">
          <a:scrgbClr r="0" g="0" b="0"/>
        </a:effectRef>
        <a:fontRef idx="minor">
          <a:schemeClr val="lt1"/>
        </a:fontRef>
      </dsp:style>
    </dsp:sp>
    <dsp:sp modelId="{54324BC1-6273-294A-B691-699DF6A87AAD}">
      <dsp:nvSpPr>
        <dsp:cNvPr id="0" name=""/>
        <dsp:cNvSpPr/>
      </dsp:nvSpPr>
      <dsp:spPr>
        <a:xfrm>
          <a:off x="0" y="1205045"/>
          <a:ext cx="6545199" cy="602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b="0" i="0" kern="1200" dirty="0"/>
            <a:t>Monthly </a:t>
          </a:r>
          <a:r>
            <a:rPr lang="en-US" sz="1200" b="0" i="0" kern="1200" dirty="0" smtClean="0"/>
            <a:t>Teambuilding </a:t>
          </a:r>
          <a:r>
            <a:rPr lang="en-US" sz="1200" b="0" i="0" kern="1200" dirty="0"/>
            <a:t>with Employees: This will help regain trust in leadership and increase employee engagement by providing a fun outlet in the workplace. </a:t>
          </a:r>
          <a:endParaRPr lang="en-US" sz="1200" kern="1200" dirty="0"/>
        </a:p>
      </dsp:txBody>
      <dsp:txXfrm>
        <a:off x="0" y="1205045"/>
        <a:ext cx="6545199" cy="602522"/>
      </dsp:txXfrm>
    </dsp:sp>
    <dsp:sp modelId="{4AA4D385-1DA0-5749-86A9-EB1011C9EC63}">
      <dsp:nvSpPr>
        <dsp:cNvPr id="0" name=""/>
        <dsp:cNvSpPr/>
      </dsp:nvSpPr>
      <dsp:spPr>
        <a:xfrm>
          <a:off x="0" y="1807568"/>
          <a:ext cx="6545199" cy="0"/>
        </a:xfrm>
        <a:prstGeom prst="line">
          <a:avLst/>
        </a:prstGeom>
        <a:gradFill rotWithShape="0">
          <a:gsLst>
            <a:gs pos="0">
              <a:schemeClr val="accent5">
                <a:hueOff val="-2213347"/>
                <a:satOff val="-12096"/>
                <a:lumOff val="-2101"/>
                <a:alphaOff val="0"/>
                <a:tint val="98000"/>
                <a:lumMod val="100000"/>
              </a:schemeClr>
            </a:gs>
            <a:gs pos="100000">
              <a:schemeClr val="accent5">
                <a:hueOff val="-2213347"/>
                <a:satOff val="-12096"/>
                <a:lumOff val="-2101"/>
                <a:alphaOff val="0"/>
                <a:shade val="88000"/>
                <a:lumMod val="88000"/>
              </a:schemeClr>
            </a:gs>
          </a:gsLst>
          <a:lin ang="5400000" scaled="1"/>
        </a:gradFill>
        <a:ln w="9525" cap="rnd" cmpd="sng" algn="ctr">
          <a:solidFill>
            <a:schemeClr val="accent5">
              <a:hueOff val="-2213347"/>
              <a:satOff val="-12096"/>
              <a:lumOff val="-2101"/>
              <a:alphaOff val="0"/>
            </a:schemeClr>
          </a:solidFill>
          <a:prstDash val="solid"/>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1">
          <a:scrgbClr r="0" g="0" b="0"/>
        </a:lnRef>
        <a:fillRef idx="3">
          <a:scrgbClr r="0" g="0" b="0"/>
        </a:fillRef>
        <a:effectRef idx="3">
          <a:scrgbClr r="0" g="0" b="0"/>
        </a:effectRef>
        <a:fontRef idx="minor">
          <a:schemeClr val="lt1"/>
        </a:fontRef>
      </dsp:style>
    </dsp:sp>
    <dsp:sp modelId="{5ED68934-FBE8-C34E-9B4C-33505374BD9A}">
      <dsp:nvSpPr>
        <dsp:cNvPr id="0" name=""/>
        <dsp:cNvSpPr/>
      </dsp:nvSpPr>
      <dsp:spPr>
        <a:xfrm>
          <a:off x="0" y="1807568"/>
          <a:ext cx="6545199" cy="602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a:t>Coffee with the CEO: This allows employees to have a chance to meet with high level executives in a more casual setting. </a:t>
          </a:r>
        </a:p>
      </dsp:txBody>
      <dsp:txXfrm>
        <a:off x="0" y="1807568"/>
        <a:ext cx="6545199" cy="602522"/>
      </dsp:txXfrm>
    </dsp:sp>
    <dsp:sp modelId="{F66842C0-0940-AF41-A1A3-9F273216B37B}">
      <dsp:nvSpPr>
        <dsp:cNvPr id="0" name=""/>
        <dsp:cNvSpPr/>
      </dsp:nvSpPr>
      <dsp:spPr>
        <a:xfrm>
          <a:off x="0" y="2410091"/>
          <a:ext cx="6545199" cy="0"/>
        </a:xfrm>
        <a:prstGeom prst="line">
          <a:avLst/>
        </a:prstGeom>
        <a:gradFill rotWithShape="0">
          <a:gsLst>
            <a:gs pos="0">
              <a:schemeClr val="accent5">
                <a:hueOff val="-2951130"/>
                <a:satOff val="-16127"/>
                <a:lumOff val="-2801"/>
                <a:alphaOff val="0"/>
                <a:tint val="98000"/>
                <a:lumMod val="100000"/>
              </a:schemeClr>
            </a:gs>
            <a:gs pos="100000">
              <a:schemeClr val="accent5">
                <a:hueOff val="-2951130"/>
                <a:satOff val="-16127"/>
                <a:lumOff val="-2801"/>
                <a:alphaOff val="0"/>
                <a:shade val="88000"/>
                <a:lumMod val="88000"/>
              </a:schemeClr>
            </a:gs>
          </a:gsLst>
          <a:lin ang="5400000" scaled="1"/>
        </a:gradFill>
        <a:ln w="9525" cap="rnd" cmpd="sng" algn="ctr">
          <a:solidFill>
            <a:schemeClr val="accent5">
              <a:hueOff val="-2951130"/>
              <a:satOff val="-16127"/>
              <a:lumOff val="-2801"/>
              <a:alphaOff val="0"/>
            </a:schemeClr>
          </a:solidFill>
          <a:prstDash val="solid"/>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1">
          <a:scrgbClr r="0" g="0" b="0"/>
        </a:lnRef>
        <a:fillRef idx="3">
          <a:scrgbClr r="0" g="0" b="0"/>
        </a:fillRef>
        <a:effectRef idx="3">
          <a:scrgbClr r="0" g="0" b="0"/>
        </a:effectRef>
        <a:fontRef idx="minor">
          <a:schemeClr val="lt1"/>
        </a:fontRef>
      </dsp:style>
    </dsp:sp>
    <dsp:sp modelId="{B6CCF4DA-D975-F444-876A-2AAE314EF921}">
      <dsp:nvSpPr>
        <dsp:cNvPr id="0" name=""/>
        <dsp:cNvSpPr/>
      </dsp:nvSpPr>
      <dsp:spPr>
        <a:xfrm>
          <a:off x="0" y="2410091"/>
          <a:ext cx="6545199" cy="602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b="0" i="0" kern="1200" dirty="0"/>
            <a:t>SWOT Analysis: This allows us to learn about the strengths, weaknesses, opportunities, and threats to the current state of the company. To be completed in the beginning of the plan and at the end. </a:t>
          </a:r>
          <a:endParaRPr lang="en-US" sz="1200" kern="1200" dirty="0"/>
        </a:p>
      </dsp:txBody>
      <dsp:txXfrm>
        <a:off x="0" y="2410091"/>
        <a:ext cx="6545199" cy="602522"/>
      </dsp:txXfrm>
    </dsp:sp>
    <dsp:sp modelId="{413369DA-97D0-F244-9BA8-73B8308686C4}">
      <dsp:nvSpPr>
        <dsp:cNvPr id="0" name=""/>
        <dsp:cNvSpPr/>
      </dsp:nvSpPr>
      <dsp:spPr>
        <a:xfrm>
          <a:off x="0" y="3012613"/>
          <a:ext cx="6545199" cy="0"/>
        </a:xfrm>
        <a:prstGeom prst="line">
          <a:avLst/>
        </a:prstGeom>
        <a:gradFill rotWithShape="0">
          <a:gsLst>
            <a:gs pos="0">
              <a:schemeClr val="accent5">
                <a:hueOff val="-3688912"/>
                <a:satOff val="-20159"/>
                <a:lumOff val="-3501"/>
                <a:alphaOff val="0"/>
                <a:tint val="98000"/>
                <a:lumMod val="100000"/>
              </a:schemeClr>
            </a:gs>
            <a:gs pos="100000">
              <a:schemeClr val="accent5">
                <a:hueOff val="-3688912"/>
                <a:satOff val="-20159"/>
                <a:lumOff val="-3501"/>
                <a:alphaOff val="0"/>
                <a:shade val="88000"/>
                <a:lumMod val="88000"/>
              </a:schemeClr>
            </a:gs>
          </a:gsLst>
          <a:lin ang="5400000" scaled="1"/>
        </a:gradFill>
        <a:ln w="9525" cap="rnd" cmpd="sng" algn="ctr">
          <a:solidFill>
            <a:schemeClr val="accent5">
              <a:hueOff val="-3688912"/>
              <a:satOff val="-20159"/>
              <a:lumOff val="-3501"/>
              <a:alphaOff val="0"/>
            </a:schemeClr>
          </a:solidFill>
          <a:prstDash val="solid"/>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1">
          <a:scrgbClr r="0" g="0" b="0"/>
        </a:lnRef>
        <a:fillRef idx="3">
          <a:scrgbClr r="0" g="0" b="0"/>
        </a:fillRef>
        <a:effectRef idx="3">
          <a:scrgbClr r="0" g="0" b="0"/>
        </a:effectRef>
        <a:fontRef idx="minor">
          <a:schemeClr val="lt1"/>
        </a:fontRef>
      </dsp:style>
    </dsp:sp>
    <dsp:sp modelId="{A0DA5F36-EAC9-5840-A254-26412D1D5046}">
      <dsp:nvSpPr>
        <dsp:cNvPr id="0" name=""/>
        <dsp:cNvSpPr/>
      </dsp:nvSpPr>
      <dsp:spPr>
        <a:xfrm>
          <a:off x="0" y="3012613"/>
          <a:ext cx="6545199" cy="602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b="0" i="0" kern="1200" dirty="0"/>
            <a:t>Employee Family Day : This is another event where the employees can have a break from the corporate setting and spend time with loved ones. </a:t>
          </a:r>
          <a:endParaRPr lang="en-US" sz="1200" kern="1200" dirty="0"/>
        </a:p>
      </dsp:txBody>
      <dsp:txXfrm>
        <a:off x="0" y="3012613"/>
        <a:ext cx="6545199" cy="602522"/>
      </dsp:txXfrm>
    </dsp:sp>
    <dsp:sp modelId="{2FB288A2-3250-2940-9F2C-D65C9FEF3F69}">
      <dsp:nvSpPr>
        <dsp:cNvPr id="0" name=""/>
        <dsp:cNvSpPr/>
      </dsp:nvSpPr>
      <dsp:spPr>
        <a:xfrm>
          <a:off x="0" y="3615136"/>
          <a:ext cx="6545199" cy="0"/>
        </a:xfrm>
        <a:prstGeom prst="line">
          <a:avLst/>
        </a:prstGeom>
        <a:gradFill rotWithShape="0">
          <a:gsLst>
            <a:gs pos="0">
              <a:schemeClr val="accent5">
                <a:hueOff val="-4426695"/>
                <a:satOff val="-24191"/>
                <a:lumOff val="-4202"/>
                <a:alphaOff val="0"/>
                <a:tint val="98000"/>
                <a:lumMod val="100000"/>
              </a:schemeClr>
            </a:gs>
            <a:gs pos="100000">
              <a:schemeClr val="accent5">
                <a:hueOff val="-4426695"/>
                <a:satOff val="-24191"/>
                <a:lumOff val="-4202"/>
                <a:alphaOff val="0"/>
                <a:shade val="88000"/>
                <a:lumMod val="88000"/>
              </a:schemeClr>
            </a:gs>
          </a:gsLst>
          <a:lin ang="5400000" scaled="1"/>
        </a:gradFill>
        <a:ln w="9525" cap="rnd" cmpd="sng" algn="ctr">
          <a:solidFill>
            <a:schemeClr val="accent5">
              <a:hueOff val="-4426695"/>
              <a:satOff val="-24191"/>
              <a:lumOff val="-4202"/>
              <a:alphaOff val="0"/>
            </a:schemeClr>
          </a:solidFill>
          <a:prstDash val="solid"/>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1">
          <a:scrgbClr r="0" g="0" b="0"/>
        </a:lnRef>
        <a:fillRef idx="3">
          <a:scrgbClr r="0" g="0" b="0"/>
        </a:fillRef>
        <a:effectRef idx="3">
          <a:scrgbClr r="0" g="0" b="0"/>
        </a:effectRef>
        <a:fontRef idx="minor">
          <a:schemeClr val="lt1"/>
        </a:fontRef>
      </dsp:style>
    </dsp:sp>
    <dsp:sp modelId="{3C66DF75-613B-124B-A93A-4F1C1047952B}">
      <dsp:nvSpPr>
        <dsp:cNvPr id="0" name=""/>
        <dsp:cNvSpPr/>
      </dsp:nvSpPr>
      <dsp:spPr>
        <a:xfrm>
          <a:off x="0" y="3615136"/>
          <a:ext cx="6545199" cy="602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b="0" i="0" kern="1200" dirty="0"/>
            <a:t>Concluding Poll Survey: This quick survey will show us if these tactics worked.</a:t>
          </a:r>
          <a:endParaRPr lang="en-US" sz="1200" kern="1200" dirty="0"/>
        </a:p>
      </dsp:txBody>
      <dsp:txXfrm>
        <a:off x="0" y="3615136"/>
        <a:ext cx="6545199" cy="602522"/>
      </dsp:txXfrm>
    </dsp:sp>
    <dsp:sp modelId="{7395A63F-E9EF-5640-92DE-EB19ED255939}">
      <dsp:nvSpPr>
        <dsp:cNvPr id="0" name=""/>
        <dsp:cNvSpPr/>
      </dsp:nvSpPr>
      <dsp:spPr>
        <a:xfrm>
          <a:off x="0" y="4217659"/>
          <a:ext cx="6545199" cy="0"/>
        </a:xfrm>
        <a:prstGeom prst="line">
          <a:avLst/>
        </a:prstGeom>
        <a:gradFill rotWithShape="0">
          <a:gsLst>
            <a:gs pos="0">
              <a:schemeClr val="accent5">
                <a:hueOff val="-5164477"/>
                <a:satOff val="-28223"/>
                <a:lumOff val="-4902"/>
                <a:alphaOff val="0"/>
                <a:tint val="98000"/>
                <a:lumMod val="100000"/>
              </a:schemeClr>
            </a:gs>
            <a:gs pos="100000">
              <a:schemeClr val="accent5">
                <a:hueOff val="-5164477"/>
                <a:satOff val="-28223"/>
                <a:lumOff val="-4902"/>
                <a:alphaOff val="0"/>
                <a:shade val="88000"/>
                <a:lumMod val="88000"/>
              </a:schemeClr>
            </a:gs>
          </a:gsLst>
          <a:lin ang="5400000" scaled="1"/>
        </a:gradFill>
        <a:ln w="9525" cap="rnd" cmpd="sng" algn="ctr">
          <a:solidFill>
            <a:schemeClr val="accent5">
              <a:hueOff val="-5164477"/>
              <a:satOff val="-28223"/>
              <a:lumOff val="-4902"/>
              <a:alphaOff val="0"/>
            </a:schemeClr>
          </a:solidFill>
          <a:prstDash val="solid"/>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1">
          <a:scrgbClr r="0" g="0" b="0"/>
        </a:lnRef>
        <a:fillRef idx="3">
          <a:scrgbClr r="0" g="0" b="0"/>
        </a:fillRef>
        <a:effectRef idx="3">
          <a:scrgbClr r="0" g="0" b="0"/>
        </a:effectRef>
        <a:fontRef idx="minor">
          <a:schemeClr val="lt1"/>
        </a:fontRef>
      </dsp:style>
    </dsp:sp>
    <dsp:sp modelId="{8FD21359-70E8-3B48-85EA-B95B54C77C5B}">
      <dsp:nvSpPr>
        <dsp:cNvPr id="0" name=""/>
        <dsp:cNvSpPr/>
      </dsp:nvSpPr>
      <dsp:spPr>
        <a:xfrm>
          <a:off x="0" y="4217659"/>
          <a:ext cx="6545199" cy="602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a:t>Executive Summery Analysis Email: Email to be sent at the conclusion of the 12 month plan. Will include poll survey results and ending SWOT analysis. </a:t>
          </a:r>
        </a:p>
      </dsp:txBody>
      <dsp:txXfrm>
        <a:off x="0" y="4217659"/>
        <a:ext cx="6545199" cy="6025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CDDB1D-4126-934D-AB15-6FC4F96A105F}">
      <dsp:nvSpPr>
        <dsp:cNvPr id="0" name=""/>
        <dsp:cNvSpPr/>
      </dsp:nvSpPr>
      <dsp:spPr>
        <a:xfrm>
          <a:off x="0" y="790"/>
          <a:ext cx="6545199" cy="679548"/>
        </a:xfrm>
        <a:prstGeom prst="roundRect">
          <a:avLst/>
        </a:prstGeom>
        <a:solidFill>
          <a:schemeClr val="accent5">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0" i="0" kern="1200" dirty="0"/>
            <a:t>Hire Speechwriter for CEO</a:t>
          </a:r>
          <a:endParaRPr lang="en-US" sz="2400" kern="1200" dirty="0"/>
        </a:p>
      </dsp:txBody>
      <dsp:txXfrm>
        <a:off x="33173" y="33963"/>
        <a:ext cx="6478853" cy="613202"/>
      </dsp:txXfrm>
    </dsp:sp>
    <dsp:sp modelId="{F644C5A4-8254-C64C-AF70-4A8D8CD4B1F6}">
      <dsp:nvSpPr>
        <dsp:cNvPr id="0" name=""/>
        <dsp:cNvSpPr/>
      </dsp:nvSpPr>
      <dsp:spPr>
        <a:xfrm>
          <a:off x="0" y="690632"/>
          <a:ext cx="6545199" cy="679548"/>
        </a:xfrm>
        <a:prstGeom prst="roundRect">
          <a:avLst/>
        </a:prstGeom>
        <a:solidFill>
          <a:schemeClr val="accent5">
            <a:hueOff val="-860746"/>
            <a:satOff val="-4704"/>
            <a:lumOff val="-817"/>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0" i="0" kern="1200" dirty="0"/>
            <a:t>Media Tour with CEO</a:t>
          </a:r>
          <a:endParaRPr lang="en-US" sz="2400" kern="1200" dirty="0"/>
        </a:p>
      </dsp:txBody>
      <dsp:txXfrm>
        <a:off x="33173" y="723805"/>
        <a:ext cx="6478853" cy="613202"/>
      </dsp:txXfrm>
    </dsp:sp>
    <dsp:sp modelId="{1D4ECD7E-A650-FE4D-A90E-797E0D4491A7}">
      <dsp:nvSpPr>
        <dsp:cNvPr id="0" name=""/>
        <dsp:cNvSpPr/>
      </dsp:nvSpPr>
      <dsp:spPr>
        <a:xfrm>
          <a:off x="0" y="1381352"/>
          <a:ext cx="6545199" cy="679548"/>
        </a:xfrm>
        <a:prstGeom prst="roundRect">
          <a:avLst/>
        </a:prstGeom>
        <a:solidFill>
          <a:schemeClr val="accent5">
            <a:hueOff val="-1721492"/>
            <a:satOff val="-9408"/>
            <a:lumOff val="-1634"/>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Regularly Scheduled Meetings with the Media</a:t>
          </a:r>
          <a:endParaRPr lang="en-US" sz="2400" kern="1200" dirty="0"/>
        </a:p>
      </dsp:txBody>
      <dsp:txXfrm>
        <a:off x="33173" y="1414525"/>
        <a:ext cx="6478853" cy="613202"/>
      </dsp:txXfrm>
    </dsp:sp>
    <dsp:sp modelId="{1621DD49-0071-9C45-8BD6-647699DFC2F8}">
      <dsp:nvSpPr>
        <dsp:cNvPr id="0" name=""/>
        <dsp:cNvSpPr/>
      </dsp:nvSpPr>
      <dsp:spPr>
        <a:xfrm>
          <a:off x="0" y="2070316"/>
          <a:ext cx="6545199" cy="679548"/>
        </a:xfrm>
        <a:prstGeom prst="roundRect">
          <a:avLst/>
        </a:prstGeom>
        <a:solidFill>
          <a:schemeClr val="accent5">
            <a:hueOff val="-2582238"/>
            <a:satOff val="-14111"/>
            <a:lumOff val="-2451"/>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0" i="0" kern="1200" dirty="0"/>
            <a:t>New Website</a:t>
          </a:r>
          <a:endParaRPr lang="en-US" sz="2400" kern="1200" dirty="0"/>
        </a:p>
      </dsp:txBody>
      <dsp:txXfrm>
        <a:off x="33173" y="2103489"/>
        <a:ext cx="6478853" cy="613202"/>
      </dsp:txXfrm>
    </dsp:sp>
    <dsp:sp modelId="{45AAFD5B-7851-DA4A-8429-A8C4DDD01474}">
      <dsp:nvSpPr>
        <dsp:cNvPr id="0" name=""/>
        <dsp:cNvSpPr/>
      </dsp:nvSpPr>
      <dsp:spPr>
        <a:xfrm>
          <a:off x="0" y="2760158"/>
          <a:ext cx="6545199" cy="679548"/>
        </a:xfrm>
        <a:prstGeom prst="roundRect">
          <a:avLst/>
        </a:prstGeom>
        <a:solidFill>
          <a:schemeClr val="accent5">
            <a:hueOff val="-3442985"/>
            <a:satOff val="-18815"/>
            <a:lumOff val="-3268"/>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0" i="0" kern="1200" dirty="0" smtClean="0"/>
            <a:t>New </a:t>
          </a:r>
          <a:r>
            <a:rPr lang="en-US" sz="2400" b="0" i="0" kern="1200" dirty="0" smtClean="0"/>
            <a:t>Social </a:t>
          </a:r>
          <a:r>
            <a:rPr lang="en-US" sz="2400" b="0" i="0" kern="1200" dirty="0" smtClean="0"/>
            <a:t>Media Accounts</a:t>
          </a:r>
          <a:endParaRPr lang="en-US" sz="2400" kern="1200" dirty="0"/>
        </a:p>
      </dsp:txBody>
      <dsp:txXfrm>
        <a:off x="33173" y="2793331"/>
        <a:ext cx="6478853" cy="613202"/>
      </dsp:txXfrm>
    </dsp:sp>
    <dsp:sp modelId="{73EE107A-A4AC-DF41-A107-D45CA18A5042}">
      <dsp:nvSpPr>
        <dsp:cNvPr id="0" name=""/>
        <dsp:cNvSpPr/>
      </dsp:nvSpPr>
      <dsp:spPr>
        <a:xfrm>
          <a:off x="0" y="3450001"/>
          <a:ext cx="6545199" cy="679548"/>
        </a:xfrm>
        <a:prstGeom prst="roundRect">
          <a:avLst/>
        </a:prstGeom>
        <a:solidFill>
          <a:schemeClr val="accent5">
            <a:hueOff val="-4303731"/>
            <a:satOff val="-23519"/>
            <a:lumOff val="-4085"/>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0" i="0" kern="1200" dirty="0"/>
            <a:t>Coverage opportunities of </a:t>
          </a:r>
          <a:r>
            <a:rPr lang="en-US" sz="2400" b="0" i="0" kern="1200" dirty="0" smtClean="0"/>
            <a:t>Monthly teambuilding </a:t>
          </a:r>
          <a:r>
            <a:rPr lang="en-US" sz="2400" b="0" i="0" kern="1200" dirty="0" smtClean="0"/>
            <a:t>and Employee Family Day </a:t>
          </a:r>
          <a:endParaRPr lang="en-US" sz="2400" kern="1200" dirty="0"/>
        </a:p>
      </dsp:txBody>
      <dsp:txXfrm>
        <a:off x="33173" y="3483174"/>
        <a:ext cx="6478853" cy="613202"/>
      </dsp:txXfrm>
    </dsp:sp>
    <dsp:sp modelId="{B4637BE6-53AF-1844-BCF1-7E51B16E48B9}">
      <dsp:nvSpPr>
        <dsp:cNvPr id="0" name=""/>
        <dsp:cNvSpPr/>
      </dsp:nvSpPr>
      <dsp:spPr>
        <a:xfrm>
          <a:off x="0" y="4139843"/>
          <a:ext cx="6545199" cy="679548"/>
        </a:xfrm>
        <a:prstGeom prst="roundRect">
          <a:avLst/>
        </a:prstGeom>
        <a:solidFill>
          <a:schemeClr val="accent5">
            <a:hueOff val="-5164477"/>
            <a:satOff val="-28223"/>
            <a:lumOff val="-4902"/>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Interviews with Employees </a:t>
          </a:r>
          <a:endParaRPr lang="en-US" sz="2400" kern="1200" dirty="0"/>
        </a:p>
      </dsp:txBody>
      <dsp:txXfrm>
        <a:off x="33173" y="4173016"/>
        <a:ext cx="6478853" cy="6132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69FBC7-477F-0944-9762-411983608C06}">
      <dsp:nvSpPr>
        <dsp:cNvPr id="0" name=""/>
        <dsp:cNvSpPr/>
      </dsp:nvSpPr>
      <dsp:spPr>
        <a:xfrm>
          <a:off x="0" y="588"/>
          <a:ext cx="6545199" cy="0"/>
        </a:xfrm>
        <a:prstGeom prst="line">
          <a:avLst/>
        </a:prstGeom>
        <a:gradFill rotWithShape="0">
          <a:gsLst>
            <a:gs pos="0">
              <a:schemeClr val="accent5">
                <a:hueOff val="0"/>
                <a:satOff val="0"/>
                <a:lumOff val="0"/>
                <a:alphaOff val="0"/>
                <a:tint val="98000"/>
                <a:lumMod val="100000"/>
              </a:schemeClr>
            </a:gs>
            <a:gs pos="100000">
              <a:schemeClr val="accent5">
                <a:hueOff val="0"/>
                <a:satOff val="0"/>
                <a:lumOff val="0"/>
                <a:alphaOff val="0"/>
                <a:shade val="88000"/>
                <a:lumMod val="88000"/>
              </a:schemeClr>
            </a:gs>
          </a:gsLst>
          <a:lin ang="5400000" scaled="1"/>
        </a:gradFill>
        <a:ln w="9525" cap="rnd" cmpd="sng" algn="ctr">
          <a:solidFill>
            <a:schemeClr val="accent5">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5A8530F-48FC-6F4B-8585-B8F4BC792968}">
      <dsp:nvSpPr>
        <dsp:cNvPr id="0" name=""/>
        <dsp:cNvSpPr/>
      </dsp:nvSpPr>
      <dsp:spPr>
        <a:xfrm>
          <a:off x="0" y="588"/>
          <a:ext cx="6545199" cy="688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0" i="0" kern="1200" dirty="0"/>
            <a:t>Hire Speechwriter for </a:t>
          </a:r>
          <a:r>
            <a:rPr lang="en-US" sz="1400" b="0" i="0" kern="1200" dirty="0" smtClean="0"/>
            <a:t>CEO: This will allow for more concise communication between the company and the media. </a:t>
          </a:r>
          <a:endParaRPr lang="en-US" sz="1400" kern="1200" dirty="0"/>
        </a:p>
      </dsp:txBody>
      <dsp:txXfrm>
        <a:off x="0" y="588"/>
        <a:ext cx="6545199" cy="688429"/>
      </dsp:txXfrm>
    </dsp:sp>
    <dsp:sp modelId="{7103E1C4-7145-4347-9913-D5F107B52417}">
      <dsp:nvSpPr>
        <dsp:cNvPr id="0" name=""/>
        <dsp:cNvSpPr/>
      </dsp:nvSpPr>
      <dsp:spPr>
        <a:xfrm>
          <a:off x="0" y="689017"/>
          <a:ext cx="6545199" cy="0"/>
        </a:xfrm>
        <a:prstGeom prst="line">
          <a:avLst/>
        </a:prstGeom>
        <a:gradFill rotWithShape="0">
          <a:gsLst>
            <a:gs pos="0">
              <a:schemeClr val="accent5">
                <a:hueOff val="-860746"/>
                <a:satOff val="-4704"/>
                <a:lumOff val="-817"/>
                <a:alphaOff val="0"/>
                <a:tint val="98000"/>
                <a:lumMod val="100000"/>
              </a:schemeClr>
            </a:gs>
            <a:gs pos="100000">
              <a:schemeClr val="accent5">
                <a:hueOff val="-860746"/>
                <a:satOff val="-4704"/>
                <a:lumOff val="-817"/>
                <a:alphaOff val="0"/>
                <a:shade val="88000"/>
                <a:lumMod val="88000"/>
              </a:schemeClr>
            </a:gs>
          </a:gsLst>
          <a:lin ang="5400000" scaled="1"/>
        </a:gradFill>
        <a:ln w="9525" cap="rnd" cmpd="sng" algn="ctr">
          <a:solidFill>
            <a:schemeClr val="accent5">
              <a:hueOff val="-860746"/>
              <a:satOff val="-4704"/>
              <a:lumOff val="-817"/>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9F45DA1-F972-994D-897E-E50DD714882C}">
      <dsp:nvSpPr>
        <dsp:cNvPr id="0" name=""/>
        <dsp:cNvSpPr/>
      </dsp:nvSpPr>
      <dsp:spPr>
        <a:xfrm>
          <a:off x="0" y="689017"/>
          <a:ext cx="6545199" cy="688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0" i="0" kern="1200" dirty="0"/>
            <a:t>Media Tour with </a:t>
          </a:r>
          <a:r>
            <a:rPr lang="en-US" sz="1400" b="0" i="0" kern="1200" dirty="0" smtClean="0"/>
            <a:t>CEO: This is a way the media can ask questions about information pertaining to the company. </a:t>
          </a:r>
          <a:endParaRPr lang="en-US" sz="1400" kern="1200" dirty="0"/>
        </a:p>
      </dsp:txBody>
      <dsp:txXfrm>
        <a:off x="0" y="689017"/>
        <a:ext cx="6545199" cy="688429"/>
      </dsp:txXfrm>
    </dsp:sp>
    <dsp:sp modelId="{A514D886-F546-3B49-9DCB-9A3C72144B20}">
      <dsp:nvSpPr>
        <dsp:cNvPr id="0" name=""/>
        <dsp:cNvSpPr/>
      </dsp:nvSpPr>
      <dsp:spPr>
        <a:xfrm>
          <a:off x="0" y="1377447"/>
          <a:ext cx="6545199" cy="0"/>
        </a:xfrm>
        <a:prstGeom prst="line">
          <a:avLst/>
        </a:prstGeom>
        <a:gradFill rotWithShape="0">
          <a:gsLst>
            <a:gs pos="0">
              <a:schemeClr val="accent5">
                <a:hueOff val="-1721492"/>
                <a:satOff val="-9408"/>
                <a:lumOff val="-1634"/>
                <a:alphaOff val="0"/>
                <a:tint val="98000"/>
                <a:lumMod val="100000"/>
              </a:schemeClr>
            </a:gs>
            <a:gs pos="100000">
              <a:schemeClr val="accent5">
                <a:hueOff val="-1721492"/>
                <a:satOff val="-9408"/>
                <a:lumOff val="-1634"/>
                <a:alphaOff val="0"/>
                <a:shade val="88000"/>
                <a:lumMod val="88000"/>
              </a:schemeClr>
            </a:gs>
          </a:gsLst>
          <a:lin ang="5400000" scaled="1"/>
        </a:gradFill>
        <a:ln w="9525" cap="rnd" cmpd="sng" algn="ctr">
          <a:solidFill>
            <a:schemeClr val="accent5">
              <a:hueOff val="-1721492"/>
              <a:satOff val="-9408"/>
              <a:lumOff val="-1634"/>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C20A2EC-B544-FC46-8819-CF7C65414276}">
      <dsp:nvSpPr>
        <dsp:cNvPr id="0" name=""/>
        <dsp:cNvSpPr/>
      </dsp:nvSpPr>
      <dsp:spPr>
        <a:xfrm>
          <a:off x="0" y="1377447"/>
          <a:ext cx="6545199" cy="688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a:t>Regularly Scheduled Meetings with the </a:t>
          </a:r>
          <a:r>
            <a:rPr lang="en-US" sz="1400" kern="1200" dirty="0" smtClean="0"/>
            <a:t>Media: This is another way to gain information from the company.</a:t>
          </a:r>
          <a:endParaRPr lang="en-US" sz="1400" kern="1200" dirty="0"/>
        </a:p>
      </dsp:txBody>
      <dsp:txXfrm>
        <a:off x="0" y="1377447"/>
        <a:ext cx="6545199" cy="688429"/>
      </dsp:txXfrm>
    </dsp:sp>
    <dsp:sp modelId="{620A1651-5A69-714D-B409-000BAF09481E}">
      <dsp:nvSpPr>
        <dsp:cNvPr id="0" name=""/>
        <dsp:cNvSpPr/>
      </dsp:nvSpPr>
      <dsp:spPr>
        <a:xfrm>
          <a:off x="0" y="2065876"/>
          <a:ext cx="6545199" cy="0"/>
        </a:xfrm>
        <a:prstGeom prst="line">
          <a:avLst/>
        </a:prstGeom>
        <a:gradFill rotWithShape="0">
          <a:gsLst>
            <a:gs pos="0">
              <a:schemeClr val="accent5">
                <a:hueOff val="-2582238"/>
                <a:satOff val="-14111"/>
                <a:lumOff val="-2451"/>
                <a:alphaOff val="0"/>
                <a:tint val="98000"/>
                <a:lumMod val="100000"/>
              </a:schemeClr>
            </a:gs>
            <a:gs pos="100000">
              <a:schemeClr val="accent5">
                <a:hueOff val="-2582238"/>
                <a:satOff val="-14111"/>
                <a:lumOff val="-2451"/>
                <a:alphaOff val="0"/>
                <a:shade val="88000"/>
                <a:lumMod val="88000"/>
              </a:schemeClr>
            </a:gs>
          </a:gsLst>
          <a:lin ang="5400000" scaled="1"/>
        </a:gradFill>
        <a:ln w="9525" cap="rnd" cmpd="sng" algn="ctr">
          <a:solidFill>
            <a:schemeClr val="accent5">
              <a:hueOff val="-2582238"/>
              <a:satOff val="-14111"/>
              <a:lumOff val="-2451"/>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9BFF498-E314-3C45-9269-1C75D3501504}">
      <dsp:nvSpPr>
        <dsp:cNvPr id="0" name=""/>
        <dsp:cNvSpPr/>
      </dsp:nvSpPr>
      <dsp:spPr>
        <a:xfrm>
          <a:off x="0" y="2065876"/>
          <a:ext cx="6545199" cy="688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0" i="0" kern="1200" dirty="0"/>
            <a:t>New </a:t>
          </a:r>
          <a:r>
            <a:rPr lang="en-US" sz="1400" b="0" i="0" kern="1200" dirty="0" smtClean="0"/>
            <a:t>Website: An easy way to learn about the company. </a:t>
          </a:r>
          <a:endParaRPr lang="en-US" sz="1400" kern="1200" dirty="0"/>
        </a:p>
      </dsp:txBody>
      <dsp:txXfrm>
        <a:off x="0" y="2065876"/>
        <a:ext cx="6545199" cy="688429"/>
      </dsp:txXfrm>
    </dsp:sp>
    <dsp:sp modelId="{A57E9C34-0013-B443-8AB0-B4306FA6536F}">
      <dsp:nvSpPr>
        <dsp:cNvPr id="0" name=""/>
        <dsp:cNvSpPr/>
      </dsp:nvSpPr>
      <dsp:spPr>
        <a:xfrm>
          <a:off x="0" y="2754305"/>
          <a:ext cx="6545199" cy="0"/>
        </a:xfrm>
        <a:prstGeom prst="line">
          <a:avLst/>
        </a:prstGeom>
        <a:gradFill rotWithShape="0">
          <a:gsLst>
            <a:gs pos="0">
              <a:schemeClr val="accent5">
                <a:hueOff val="-3442985"/>
                <a:satOff val="-18815"/>
                <a:lumOff val="-3268"/>
                <a:alphaOff val="0"/>
                <a:tint val="98000"/>
                <a:lumMod val="100000"/>
              </a:schemeClr>
            </a:gs>
            <a:gs pos="100000">
              <a:schemeClr val="accent5">
                <a:hueOff val="-3442985"/>
                <a:satOff val="-18815"/>
                <a:lumOff val="-3268"/>
                <a:alphaOff val="0"/>
                <a:shade val="88000"/>
                <a:lumMod val="88000"/>
              </a:schemeClr>
            </a:gs>
          </a:gsLst>
          <a:lin ang="5400000" scaled="1"/>
        </a:gradFill>
        <a:ln w="9525" cap="rnd" cmpd="sng" algn="ctr">
          <a:solidFill>
            <a:schemeClr val="accent5">
              <a:hueOff val="-3442985"/>
              <a:satOff val="-18815"/>
              <a:lumOff val="-3268"/>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8F9D29C-595B-1743-B2E6-5C6F4411BB6A}">
      <dsp:nvSpPr>
        <dsp:cNvPr id="0" name=""/>
        <dsp:cNvSpPr/>
      </dsp:nvSpPr>
      <dsp:spPr>
        <a:xfrm>
          <a:off x="0" y="2754305"/>
          <a:ext cx="6545199" cy="688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0" i="0" kern="1200" dirty="0"/>
            <a:t>New Social Media </a:t>
          </a:r>
          <a:r>
            <a:rPr lang="en-US" sz="1400" b="0" i="0" kern="1200" dirty="0" smtClean="0"/>
            <a:t>Accounts: This is a great way to encourage communication through channels like Facebook, Twitter, and LinkedIn. </a:t>
          </a:r>
          <a:endParaRPr lang="en-US" sz="1400" kern="1200" dirty="0"/>
        </a:p>
      </dsp:txBody>
      <dsp:txXfrm>
        <a:off x="0" y="2754305"/>
        <a:ext cx="6545199" cy="688429"/>
      </dsp:txXfrm>
    </dsp:sp>
    <dsp:sp modelId="{7921346A-BEF5-AE47-A275-6851F58EFC23}">
      <dsp:nvSpPr>
        <dsp:cNvPr id="0" name=""/>
        <dsp:cNvSpPr/>
      </dsp:nvSpPr>
      <dsp:spPr>
        <a:xfrm>
          <a:off x="0" y="3442734"/>
          <a:ext cx="6545199" cy="0"/>
        </a:xfrm>
        <a:prstGeom prst="line">
          <a:avLst/>
        </a:prstGeom>
        <a:gradFill rotWithShape="0">
          <a:gsLst>
            <a:gs pos="0">
              <a:schemeClr val="accent5">
                <a:hueOff val="-4303731"/>
                <a:satOff val="-23519"/>
                <a:lumOff val="-4085"/>
                <a:alphaOff val="0"/>
                <a:tint val="98000"/>
                <a:lumMod val="100000"/>
              </a:schemeClr>
            </a:gs>
            <a:gs pos="100000">
              <a:schemeClr val="accent5">
                <a:hueOff val="-4303731"/>
                <a:satOff val="-23519"/>
                <a:lumOff val="-4085"/>
                <a:alphaOff val="0"/>
                <a:shade val="88000"/>
                <a:lumMod val="88000"/>
              </a:schemeClr>
            </a:gs>
          </a:gsLst>
          <a:lin ang="5400000" scaled="1"/>
        </a:gradFill>
        <a:ln w="9525" cap="rnd" cmpd="sng" algn="ctr">
          <a:solidFill>
            <a:schemeClr val="accent5">
              <a:hueOff val="-4303731"/>
              <a:satOff val="-23519"/>
              <a:lumOff val="-4085"/>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7585885-7443-5D42-A0D4-FE8521550874}">
      <dsp:nvSpPr>
        <dsp:cNvPr id="0" name=""/>
        <dsp:cNvSpPr/>
      </dsp:nvSpPr>
      <dsp:spPr>
        <a:xfrm>
          <a:off x="0" y="3442734"/>
          <a:ext cx="6545199" cy="688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0" i="0" kern="1200" dirty="0"/>
            <a:t>Coverage opportunities of </a:t>
          </a:r>
          <a:r>
            <a:rPr lang="en-US" sz="1400" b="0" i="0" kern="1200" dirty="0" smtClean="0"/>
            <a:t>Monthly teambuilding </a:t>
          </a:r>
          <a:r>
            <a:rPr lang="en-US" sz="1400" b="0" i="0" kern="1200" dirty="0"/>
            <a:t>Employee Family </a:t>
          </a:r>
          <a:r>
            <a:rPr lang="en-US" sz="1400" b="0" i="0" kern="1200" dirty="0" smtClean="0"/>
            <a:t>Day: This is a great way for the media to show the public that ABC company cares about their employees. </a:t>
          </a:r>
          <a:endParaRPr lang="en-US" sz="1400" kern="1200" dirty="0"/>
        </a:p>
      </dsp:txBody>
      <dsp:txXfrm>
        <a:off x="0" y="3442734"/>
        <a:ext cx="6545199" cy="688429"/>
      </dsp:txXfrm>
    </dsp:sp>
    <dsp:sp modelId="{868F7CE2-3576-7244-82C4-49A0E8E638D3}">
      <dsp:nvSpPr>
        <dsp:cNvPr id="0" name=""/>
        <dsp:cNvSpPr/>
      </dsp:nvSpPr>
      <dsp:spPr>
        <a:xfrm>
          <a:off x="0" y="4131164"/>
          <a:ext cx="6545199" cy="0"/>
        </a:xfrm>
        <a:prstGeom prst="line">
          <a:avLst/>
        </a:prstGeom>
        <a:gradFill rotWithShape="0">
          <a:gsLst>
            <a:gs pos="0">
              <a:schemeClr val="accent5">
                <a:hueOff val="-5164477"/>
                <a:satOff val="-28223"/>
                <a:lumOff val="-4902"/>
                <a:alphaOff val="0"/>
                <a:tint val="98000"/>
                <a:lumMod val="100000"/>
              </a:schemeClr>
            </a:gs>
            <a:gs pos="100000">
              <a:schemeClr val="accent5">
                <a:hueOff val="-5164477"/>
                <a:satOff val="-28223"/>
                <a:lumOff val="-4902"/>
                <a:alphaOff val="0"/>
                <a:shade val="88000"/>
                <a:lumMod val="88000"/>
              </a:schemeClr>
            </a:gs>
          </a:gsLst>
          <a:lin ang="5400000" scaled="1"/>
        </a:gradFill>
        <a:ln w="9525" cap="rnd" cmpd="sng" algn="ctr">
          <a:solidFill>
            <a:schemeClr val="accent5">
              <a:hueOff val="-5164477"/>
              <a:satOff val="-28223"/>
              <a:lumOff val="-4902"/>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FA927B4-FF76-2847-9A36-77B504DF1EC8}">
      <dsp:nvSpPr>
        <dsp:cNvPr id="0" name=""/>
        <dsp:cNvSpPr/>
      </dsp:nvSpPr>
      <dsp:spPr>
        <a:xfrm>
          <a:off x="0" y="4131164"/>
          <a:ext cx="6545199" cy="688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a:t>Interviews with </a:t>
          </a:r>
          <a:r>
            <a:rPr lang="en-US" sz="1400" kern="1200" dirty="0" smtClean="0"/>
            <a:t>Employees: This gives the media a chance to talk one on one with the employees and not just leadership.  </a:t>
          </a:r>
          <a:endParaRPr lang="en-US" sz="1400" kern="1200" dirty="0"/>
        </a:p>
      </dsp:txBody>
      <dsp:txXfrm>
        <a:off x="0" y="4131164"/>
        <a:ext cx="6545199" cy="68842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DED15E-A16A-8049-9806-7E75EC2428DB}">
      <dsp:nvSpPr>
        <dsp:cNvPr id="0" name=""/>
        <dsp:cNvSpPr/>
      </dsp:nvSpPr>
      <dsp:spPr>
        <a:xfrm>
          <a:off x="3025658" y="595089"/>
          <a:ext cx="459682" cy="91440"/>
        </a:xfrm>
        <a:custGeom>
          <a:avLst/>
          <a:gdLst/>
          <a:ahLst/>
          <a:cxnLst/>
          <a:rect l="0" t="0" r="0" b="0"/>
          <a:pathLst>
            <a:path>
              <a:moveTo>
                <a:pt x="0" y="45720"/>
              </a:moveTo>
              <a:lnTo>
                <a:pt x="459682" y="45720"/>
              </a:lnTo>
            </a:path>
          </a:pathLst>
        </a:custGeom>
        <a:noFill/>
        <a:ln w="9525"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43242" y="638358"/>
        <a:ext cx="24514" cy="4902"/>
      </dsp:txXfrm>
    </dsp:sp>
    <dsp:sp modelId="{B822EF61-1C69-6040-BD7D-83A7F874E6FF}">
      <dsp:nvSpPr>
        <dsp:cNvPr id="0" name=""/>
        <dsp:cNvSpPr/>
      </dsp:nvSpPr>
      <dsp:spPr>
        <a:xfrm>
          <a:off x="895794" y="1310"/>
          <a:ext cx="2131663" cy="1278998"/>
        </a:xfrm>
        <a:prstGeom prst="rect">
          <a:avLst/>
        </a:prstGeom>
        <a:gradFill rotWithShape="0">
          <a:gsLst>
            <a:gs pos="0">
              <a:schemeClr val="accent5">
                <a:hueOff val="0"/>
                <a:satOff val="0"/>
                <a:lumOff val="0"/>
                <a:alphaOff val="0"/>
                <a:tint val="98000"/>
                <a:lumMod val="100000"/>
              </a:schemeClr>
            </a:gs>
            <a:gs pos="100000">
              <a:schemeClr val="accent5">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a:t>We will start the plan with a SWOT analysis to see where we are. </a:t>
          </a:r>
        </a:p>
      </dsp:txBody>
      <dsp:txXfrm>
        <a:off x="895794" y="1310"/>
        <a:ext cx="2131663" cy="1278998"/>
      </dsp:txXfrm>
    </dsp:sp>
    <dsp:sp modelId="{9EF685D6-7AB1-C648-864B-C0D5E0831AA8}">
      <dsp:nvSpPr>
        <dsp:cNvPr id="0" name=""/>
        <dsp:cNvSpPr/>
      </dsp:nvSpPr>
      <dsp:spPr>
        <a:xfrm>
          <a:off x="1961626" y="1278509"/>
          <a:ext cx="2621946" cy="459682"/>
        </a:xfrm>
        <a:custGeom>
          <a:avLst/>
          <a:gdLst/>
          <a:ahLst/>
          <a:cxnLst/>
          <a:rect l="0" t="0" r="0" b="0"/>
          <a:pathLst>
            <a:path>
              <a:moveTo>
                <a:pt x="2621946" y="0"/>
              </a:moveTo>
              <a:lnTo>
                <a:pt x="2621946" y="246941"/>
              </a:lnTo>
              <a:lnTo>
                <a:pt x="0" y="246941"/>
              </a:lnTo>
              <a:lnTo>
                <a:pt x="0" y="459682"/>
              </a:lnTo>
            </a:path>
          </a:pathLst>
        </a:custGeom>
        <a:noFill/>
        <a:ln w="9525" cap="rnd" cmpd="sng" algn="ctr">
          <a:solidFill>
            <a:schemeClr val="accent5">
              <a:hueOff val="-1291119"/>
              <a:satOff val="-7056"/>
              <a:lumOff val="-122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05914" y="1505899"/>
        <a:ext cx="133369" cy="4902"/>
      </dsp:txXfrm>
    </dsp:sp>
    <dsp:sp modelId="{B2828DE1-1ED2-8F46-857D-D2F484F13803}">
      <dsp:nvSpPr>
        <dsp:cNvPr id="0" name=""/>
        <dsp:cNvSpPr/>
      </dsp:nvSpPr>
      <dsp:spPr>
        <a:xfrm>
          <a:off x="3517740" y="1310"/>
          <a:ext cx="2131663" cy="1278998"/>
        </a:xfrm>
        <a:prstGeom prst="rect">
          <a:avLst/>
        </a:prstGeom>
        <a:gradFill rotWithShape="0">
          <a:gsLst>
            <a:gs pos="0">
              <a:schemeClr val="accent5">
                <a:hueOff val="-1032895"/>
                <a:satOff val="-5645"/>
                <a:lumOff val="-980"/>
                <a:alphaOff val="0"/>
                <a:tint val="98000"/>
                <a:lumMod val="100000"/>
              </a:schemeClr>
            </a:gs>
            <a:gs pos="100000">
              <a:schemeClr val="accent5">
                <a:hueOff val="-1032895"/>
                <a:satOff val="-5645"/>
                <a:lumOff val="-98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a:t>We will plan and develop tactics over the course of two months. </a:t>
          </a:r>
        </a:p>
      </dsp:txBody>
      <dsp:txXfrm>
        <a:off x="3517740" y="1310"/>
        <a:ext cx="2131663" cy="1278998"/>
      </dsp:txXfrm>
    </dsp:sp>
    <dsp:sp modelId="{89F91984-925E-A948-94E4-4AE41D69360D}">
      <dsp:nvSpPr>
        <dsp:cNvPr id="0" name=""/>
        <dsp:cNvSpPr/>
      </dsp:nvSpPr>
      <dsp:spPr>
        <a:xfrm>
          <a:off x="3025658" y="2364371"/>
          <a:ext cx="459682" cy="91440"/>
        </a:xfrm>
        <a:custGeom>
          <a:avLst/>
          <a:gdLst/>
          <a:ahLst/>
          <a:cxnLst/>
          <a:rect l="0" t="0" r="0" b="0"/>
          <a:pathLst>
            <a:path>
              <a:moveTo>
                <a:pt x="0" y="45720"/>
              </a:moveTo>
              <a:lnTo>
                <a:pt x="459682" y="45720"/>
              </a:lnTo>
            </a:path>
          </a:pathLst>
        </a:custGeom>
        <a:noFill/>
        <a:ln w="9525" cap="rnd" cmpd="sng" algn="ctr">
          <a:solidFill>
            <a:schemeClr val="accent5">
              <a:hueOff val="-2582238"/>
              <a:satOff val="-14111"/>
              <a:lumOff val="-245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43242" y="2407639"/>
        <a:ext cx="24514" cy="4902"/>
      </dsp:txXfrm>
    </dsp:sp>
    <dsp:sp modelId="{DC35084F-15B9-6F4D-9363-8BC00463C55D}">
      <dsp:nvSpPr>
        <dsp:cNvPr id="0" name=""/>
        <dsp:cNvSpPr/>
      </dsp:nvSpPr>
      <dsp:spPr>
        <a:xfrm>
          <a:off x="895794" y="1770591"/>
          <a:ext cx="2131663" cy="1278998"/>
        </a:xfrm>
        <a:prstGeom prst="rect">
          <a:avLst/>
        </a:prstGeom>
        <a:gradFill rotWithShape="0">
          <a:gsLst>
            <a:gs pos="0">
              <a:schemeClr val="accent5">
                <a:hueOff val="-2065791"/>
                <a:satOff val="-11289"/>
                <a:lumOff val="-1961"/>
                <a:alphaOff val="0"/>
                <a:tint val="98000"/>
                <a:lumMod val="100000"/>
              </a:schemeClr>
            </a:gs>
            <a:gs pos="100000">
              <a:schemeClr val="accent5">
                <a:hueOff val="-2065791"/>
                <a:satOff val="-11289"/>
                <a:lumOff val="-1961"/>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a:t>We will implement new tactics over the course of ten months.</a:t>
          </a:r>
        </a:p>
      </dsp:txBody>
      <dsp:txXfrm>
        <a:off x="895794" y="1770591"/>
        <a:ext cx="2131663" cy="1278998"/>
      </dsp:txXfrm>
    </dsp:sp>
    <dsp:sp modelId="{CA8073CC-04C8-2B48-AF33-4CA83F03A67D}">
      <dsp:nvSpPr>
        <dsp:cNvPr id="0" name=""/>
        <dsp:cNvSpPr/>
      </dsp:nvSpPr>
      <dsp:spPr>
        <a:xfrm>
          <a:off x="1961626" y="3047790"/>
          <a:ext cx="2621946" cy="459682"/>
        </a:xfrm>
        <a:custGeom>
          <a:avLst/>
          <a:gdLst/>
          <a:ahLst/>
          <a:cxnLst/>
          <a:rect l="0" t="0" r="0" b="0"/>
          <a:pathLst>
            <a:path>
              <a:moveTo>
                <a:pt x="2621946" y="0"/>
              </a:moveTo>
              <a:lnTo>
                <a:pt x="2621946" y="246941"/>
              </a:lnTo>
              <a:lnTo>
                <a:pt x="0" y="246941"/>
              </a:lnTo>
              <a:lnTo>
                <a:pt x="0" y="459682"/>
              </a:lnTo>
            </a:path>
          </a:pathLst>
        </a:custGeom>
        <a:noFill/>
        <a:ln w="9525" cap="rnd" cmpd="sng" algn="ctr">
          <a:solidFill>
            <a:schemeClr val="accent5">
              <a:hueOff val="-3873358"/>
              <a:satOff val="-21167"/>
              <a:lumOff val="-367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05914" y="3275180"/>
        <a:ext cx="133369" cy="4902"/>
      </dsp:txXfrm>
    </dsp:sp>
    <dsp:sp modelId="{A98F1A91-9B75-1B4B-9CB5-3DB7DEDE72B7}">
      <dsp:nvSpPr>
        <dsp:cNvPr id="0" name=""/>
        <dsp:cNvSpPr/>
      </dsp:nvSpPr>
      <dsp:spPr>
        <a:xfrm>
          <a:off x="3517740" y="1770591"/>
          <a:ext cx="2131663" cy="1278998"/>
        </a:xfrm>
        <a:prstGeom prst="rect">
          <a:avLst/>
        </a:prstGeom>
        <a:gradFill rotWithShape="0">
          <a:gsLst>
            <a:gs pos="0">
              <a:schemeClr val="accent5">
                <a:hueOff val="-3098686"/>
                <a:satOff val="-16934"/>
                <a:lumOff val="-2941"/>
                <a:alphaOff val="0"/>
                <a:tint val="98000"/>
                <a:lumMod val="100000"/>
              </a:schemeClr>
            </a:gs>
            <a:gs pos="100000">
              <a:schemeClr val="accent5">
                <a:hueOff val="-3098686"/>
                <a:satOff val="-16934"/>
                <a:lumOff val="-2941"/>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a:t>We will perform an ending SWOT analysis to see where we are after eleven months. </a:t>
          </a:r>
        </a:p>
      </dsp:txBody>
      <dsp:txXfrm>
        <a:off x="3517740" y="1770591"/>
        <a:ext cx="2131663" cy="1278998"/>
      </dsp:txXfrm>
    </dsp:sp>
    <dsp:sp modelId="{CC8561AE-AF17-DB41-8F78-F2008FAE743E}">
      <dsp:nvSpPr>
        <dsp:cNvPr id="0" name=""/>
        <dsp:cNvSpPr/>
      </dsp:nvSpPr>
      <dsp:spPr>
        <a:xfrm>
          <a:off x="3025658" y="4133652"/>
          <a:ext cx="459682" cy="91440"/>
        </a:xfrm>
        <a:custGeom>
          <a:avLst/>
          <a:gdLst/>
          <a:ahLst/>
          <a:cxnLst/>
          <a:rect l="0" t="0" r="0" b="0"/>
          <a:pathLst>
            <a:path>
              <a:moveTo>
                <a:pt x="0" y="45720"/>
              </a:moveTo>
              <a:lnTo>
                <a:pt x="459682" y="45720"/>
              </a:lnTo>
            </a:path>
          </a:pathLst>
        </a:custGeom>
        <a:noFill/>
        <a:ln w="9525" cap="rnd" cmpd="sng" algn="ctr">
          <a:solidFill>
            <a:schemeClr val="accent5">
              <a:hueOff val="-5164477"/>
              <a:satOff val="-28223"/>
              <a:lumOff val="-490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43242" y="4176920"/>
        <a:ext cx="24514" cy="4902"/>
      </dsp:txXfrm>
    </dsp:sp>
    <dsp:sp modelId="{8621649A-54A8-2C44-80BE-C6D0E0D0635C}">
      <dsp:nvSpPr>
        <dsp:cNvPr id="0" name=""/>
        <dsp:cNvSpPr/>
      </dsp:nvSpPr>
      <dsp:spPr>
        <a:xfrm>
          <a:off x="895794" y="3539872"/>
          <a:ext cx="2131663" cy="1278998"/>
        </a:xfrm>
        <a:prstGeom prst="rect">
          <a:avLst/>
        </a:prstGeom>
        <a:gradFill rotWithShape="0">
          <a:gsLst>
            <a:gs pos="0">
              <a:schemeClr val="accent5">
                <a:hueOff val="-4131582"/>
                <a:satOff val="-22578"/>
                <a:lumOff val="-3922"/>
                <a:alphaOff val="0"/>
                <a:tint val="98000"/>
                <a:lumMod val="100000"/>
              </a:schemeClr>
            </a:gs>
            <a:gs pos="100000">
              <a:schemeClr val="accent5">
                <a:hueOff val="-4131582"/>
                <a:satOff val="-22578"/>
                <a:lumOff val="-3922"/>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a:t>We will administer a poll survey through the new company email. </a:t>
          </a:r>
        </a:p>
      </dsp:txBody>
      <dsp:txXfrm>
        <a:off x="895794" y="3539872"/>
        <a:ext cx="2131663" cy="1278998"/>
      </dsp:txXfrm>
    </dsp:sp>
    <dsp:sp modelId="{379A8F44-4B3E-5546-912C-C8CE20E2F757}">
      <dsp:nvSpPr>
        <dsp:cNvPr id="0" name=""/>
        <dsp:cNvSpPr/>
      </dsp:nvSpPr>
      <dsp:spPr>
        <a:xfrm>
          <a:off x="3517740" y="3539872"/>
          <a:ext cx="2131663" cy="1278998"/>
        </a:xfrm>
        <a:prstGeom prst="rect">
          <a:avLst/>
        </a:prstGeom>
        <a:gradFill rotWithShape="0">
          <a:gsLst>
            <a:gs pos="0">
              <a:schemeClr val="accent5">
                <a:hueOff val="-5164477"/>
                <a:satOff val="-28223"/>
                <a:lumOff val="-4902"/>
                <a:alphaOff val="0"/>
                <a:tint val="98000"/>
                <a:lumMod val="100000"/>
              </a:schemeClr>
            </a:gs>
            <a:gs pos="100000">
              <a:schemeClr val="accent5">
                <a:hueOff val="-5164477"/>
                <a:satOff val="-28223"/>
                <a:lumOff val="-4902"/>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a:t>We will document survey results, media interviews, and SWOT analysis comparisons in an executive summery analysis email. </a:t>
          </a:r>
        </a:p>
      </dsp:txBody>
      <dsp:txXfrm>
        <a:off x="3517740" y="3539872"/>
        <a:ext cx="2131663" cy="127899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DF4936-B90D-AF49-9EF8-5C55050D0ABB}">
      <dsp:nvSpPr>
        <dsp:cNvPr id="0" name=""/>
        <dsp:cNvSpPr/>
      </dsp:nvSpPr>
      <dsp:spPr>
        <a:xfrm>
          <a:off x="0" y="569861"/>
          <a:ext cx="6545199" cy="671580"/>
        </a:xfrm>
        <a:prstGeom prst="roundRect">
          <a:avLst/>
        </a:prstGeom>
        <a:gradFill rotWithShape="0">
          <a:gsLst>
            <a:gs pos="0">
              <a:schemeClr val="accent5">
                <a:hueOff val="0"/>
                <a:satOff val="0"/>
                <a:lumOff val="0"/>
                <a:alphaOff val="0"/>
                <a:tint val="70000"/>
                <a:lumMod val="110000"/>
              </a:schemeClr>
            </a:gs>
            <a:gs pos="100000">
              <a:schemeClr val="accent5">
                <a:hueOff val="0"/>
                <a:satOff val="0"/>
                <a:lumOff val="0"/>
                <a:alphaOff val="0"/>
                <a:tint val="82000"/>
                <a:alpha val="7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a:t>Beginning SWOT analysis</a:t>
          </a:r>
        </a:p>
      </dsp:txBody>
      <dsp:txXfrm>
        <a:off x="32784" y="602645"/>
        <a:ext cx="6479631" cy="606012"/>
      </dsp:txXfrm>
    </dsp:sp>
    <dsp:sp modelId="{8B4BD1DE-F11C-A04C-86EA-E73D9D7DBC48}">
      <dsp:nvSpPr>
        <dsp:cNvPr id="0" name=""/>
        <dsp:cNvSpPr/>
      </dsp:nvSpPr>
      <dsp:spPr>
        <a:xfrm>
          <a:off x="0" y="1322081"/>
          <a:ext cx="6545199" cy="671580"/>
        </a:xfrm>
        <a:prstGeom prst="roundRect">
          <a:avLst/>
        </a:prstGeom>
        <a:gradFill rotWithShape="0">
          <a:gsLst>
            <a:gs pos="0">
              <a:schemeClr val="accent5">
                <a:hueOff val="-1291119"/>
                <a:satOff val="-7056"/>
                <a:lumOff val="-1225"/>
                <a:alphaOff val="0"/>
                <a:tint val="70000"/>
                <a:lumMod val="110000"/>
              </a:schemeClr>
            </a:gs>
            <a:gs pos="100000">
              <a:schemeClr val="accent5">
                <a:hueOff val="-1291119"/>
                <a:satOff val="-7056"/>
                <a:lumOff val="-1225"/>
                <a:alphaOff val="0"/>
                <a:tint val="82000"/>
                <a:alpha val="7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a:t>Checkpoint meetings with leadership team</a:t>
          </a:r>
        </a:p>
      </dsp:txBody>
      <dsp:txXfrm>
        <a:off x="32784" y="1354865"/>
        <a:ext cx="6479631" cy="606012"/>
      </dsp:txXfrm>
    </dsp:sp>
    <dsp:sp modelId="{14DDCC77-E8EE-5B41-9BC2-CDFB2F1EDC00}">
      <dsp:nvSpPr>
        <dsp:cNvPr id="0" name=""/>
        <dsp:cNvSpPr/>
      </dsp:nvSpPr>
      <dsp:spPr>
        <a:xfrm>
          <a:off x="0" y="2074301"/>
          <a:ext cx="6545199" cy="671580"/>
        </a:xfrm>
        <a:prstGeom prst="roundRect">
          <a:avLst/>
        </a:prstGeom>
        <a:gradFill rotWithShape="0">
          <a:gsLst>
            <a:gs pos="0">
              <a:schemeClr val="accent5">
                <a:hueOff val="-2582238"/>
                <a:satOff val="-14111"/>
                <a:lumOff val="-2451"/>
                <a:alphaOff val="0"/>
                <a:tint val="70000"/>
                <a:lumMod val="110000"/>
              </a:schemeClr>
            </a:gs>
            <a:gs pos="100000">
              <a:schemeClr val="accent5">
                <a:hueOff val="-2582238"/>
                <a:satOff val="-14111"/>
                <a:lumOff val="-2451"/>
                <a:alphaOff val="0"/>
                <a:tint val="82000"/>
                <a:alpha val="7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a:t>Poll survey</a:t>
          </a:r>
        </a:p>
      </dsp:txBody>
      <dsp:txXfrm>
        <a:off x="32784" y="2107085"/>
        <a:ext cx="6479631" cy="606012"/>
      </dsp:txXfrm>
    </dsp:sp>
    <dsp:sp modelId="{A1711DE7-BF7A-9B4E-9193-6A1B734FD60B}">
      <dsp:nvSpPr>
        <dsp:cNvPr id="0" name=""/>
        <dsp:cNvSpPr/>
      </dsp:nvSpPr>
      <dsp:spPr>
        <a:xfrm>
          <a:off x="0" y="2826521"/>
          <a:ext cx="6545199" cy="671580"/>
        </a:xfrm>
        <a:prstGeom prst="roundRect">
          <a:avLst/>
        </a:prstGeom>
        <a:gradFill rotWithShape="0">
          <a:gsLst>
            <a:gs pos="0">
              <a:schemeClr val="accent5">
                <a:hueOff val="-3873358"/>
                <a:satOff val="-21167"/>
                <a:lumOff val="-3676"/>
                <a:alphaOff val="0"/>
                <a:tint val="70000"/>
                <a:lumMod val="110000"/>
              </a:schemeClr>
            </a:gs>
            <a:gs pos="100000">
              <a:schemeClr val="accent5">
                <a:hueOff val="-3873358"/>
                <a:satOff val="-21167"/>
                <a:lumOff val="-3676"/>
                <a:alphaOff val="0"/>
                <a:tint val="82000"/>
                <a:alpha val="7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a:t>Ending SWOT analysis</a:t>
          </a:r>
        </a:p>
      </dsp:txBody>
      <dsp:txXfrm>
        <a:off x="32784" y="2859305"/>
        <a:ext cx="6479631" cy="606012"/>
      </dsp:txXfrm>
    </dsp:sp>
    <dsp:sp modelId="{0E92E5A6-9B29-C247-BB92-2B3B464DC971}">
      <dsp:nvSpPr>
        <dsp:cNvPr id="0" name=""/>
        <dsp:cNvSpPr/>
      </dsp:nvSpPr>
      <dsp:spPr>
        <a:xfrm>
          <a:off x="0" y="3578741"/>
          <a:ext cx="6545199" cy="671580"/>
        </a:xfrm>
        <a:prstGeom prst="roundRect">
          <a:avLst/>
        </a:prstGeom>
        <a:gradFill rotWithShape="0">
          <a:gsLst>
            <a:gs pos="0">
              <a:schemeClr val="accent5">
                <a:hueOff val="-5164477"/>
                <a:satOff val="-28223"/>
                <a:lumOff val="-4902"/>
                <a:alphaOff val="0"/>
                <a:tint val="70000"/>
                <a:lumMod val="110000"/>
              </a:schemeClr>
            </a:gs>
            <a:gs pos="100000">
              <a:schemeClr val="accent5">
                <a:hueOff val="-5164477"/>
                <a:satOff val="-28223"/>
                <a:lumOff val="-4902"/>
                <a:alphaOff val="0"/>
                <a:tint val="82000"/>
                <a:alpha val="7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a:t>Executive summery analysis email</a:t>
          </a:r>
        </a:p>
      </dsp:txBody>
      <dsp:txXfrm>
        <a:off x="32784" y="3611525"/>
        <a:ext cx="6479631" cy="60601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0BBD10-DA22-E241-B6B8-8A0CBD3605D8}" type="datetimeFigureOut">
              <a:rPr lang="en-US" smtClean="0"/>
              <a:t>10/28/17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7F020C-FD4A-A94F-B089-96381C654E59}" type="slidenum">
              <a:rPr lang="en-US" smtClean="0"/>
              <a:t>‹#›</a:t>
            </a:fld>
            <a:endParaRPr lang="en-US"/>
          </a:p>
        </p:txBody>
      </p:sp>
    </p:spTree>
    <p:extLst>
      <p:ext uri="{BB962C8B-B14F-4D97-AF65-F5344CB8AC3E}">
        <p14:creationId xmlns:p14="http://schemas.microsoft.com/office/powerpoint/2010/main" val="621520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5923F103-BC34-4FE4-A40E-EDDEECFDA5D0}" type="datetimeFigureOut">
              <a:rPr lang="en-US" smtClean="0"/>
              <a:pPr/>
              <a:t>10/28/17</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E451C3-0FF4-47C4-B829-773ADF60F88C}" type="datetimeFigureOut">
              <a:rPr lang="en-US" smtClean="0"/>
              <a:t>10/28/17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10/28/17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10/28/17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10/28/17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10/28/17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10/28/17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10/28/17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10/28/17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10/28/17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10/28/17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10/28/17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10/28/17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10/28/17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7C8D7E02-BCB8-4D50-A234-369438C08659}" type="datetimeFigureOut">
              <a:rPr lang="en-US" smtClean="0"/>
              <a:t>10/28/17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t>10/28/17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t>10/28/17</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BE451C3-0FF4-47C4-B829-773ADF60F88C}" type="datetimeFigureOut">
              <a:rPr lang="en-US" smtClean="0"/>
              <a:t>10/28/17</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8400492"/>
      </p:ext>
    </p:extLst>
  </p:cSld>
  <p:clrMap bg1="dk1" tx1="lt1" bg2="dk2" tx2="lt2" accent1="accent1" accent2="accent2" accent3="accent3" accent4="accent4" accent5="accent5" accent6="accent6" hlink="hlink" folHlink="folHlink"/>
  <p:sldLayoutIdLst>
    <p:sldLayoutId id="2147484299" r:id="rId1"/>
    <p:sldLayoutId id="2147484300" r:id="rId2"/>
    <p:sldLayoutId id="2147484301" r:id="rId3"/>
    <p:sldLayoutId id="2147484302" r:id="rId4"/>
    <p:sldLayoutId id="2147484303" r:id="rId5"/>
    <p:sldLayoutId id="2147484304" r:id="rId6"/>
    <p:sldLayoutId id="2147484305" r:id="rId7"/>
    <p:sldLayoutId id="2147484306" r:id="rId8"/>
    <p:sldLayoutId id="2147484307" r:id="rId9"/>
    <p:sldLayoutId id="2147484308" r:id="rId10"/>
    <p:sldLayoutId id="2147484309" r:id="rId11"/>
    <p:sldLayoutId id="2147484310" r:id="rId12"/>
    <p:sldLayoutId id="2147484311" r:id="rId13"/>
    <p:sldLayoutId id="2147484312" r:id="rId14"/>
    <p:sldLayoutId id="2147484313" r:id="rId15"/>
    <p:sldLayoutId id="2147484314" r:id="rId16"/>
    <p:sldLayoutId id="2147484315"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1" Type="http://schemas.openxmlformats.org/officeDocument/2006/relationships/image" Target="../media/image15.png"/><Relationship Id="rId12" Type="http://schemas.openxmlformats.org/officeDocument/2006/relationships/image" Target="../media/image14.png"/><Relationship Id="rId13" Type="http://schemas.openxmlformats.org/officeDocument/2006/relationships/image" Target="../media/image19.png"/><Relationship Id="rId1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8" Type="http://schemas.openxmlformats.org/officeDocument/2006/relationships/image" Target="../media/image18.png"/><Relationship Id="rId9" Type="http://schemas.openxmlformats.org/officeDocument/2006/relationships/image" Target="../media/image17.png"/><Relationship Id="rId10"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5.png"/><Relationship Id="rId5" Type="http://schemas.openxmlformats.org/officeDocument/2006/relationships/image" Target="../media/image17.png"/><Relationship Id="rId6" Type="http://schemas.openxmlformats.org/officeDocument/2006/relationships/image" Target="../media/image15.png"/><Relationship Id="rId7" Type="http://schemas.openxmlformats.org/officeDocument/2006/relationships/image" Target="../media/image6.png"/><Relationship Id="rId8" Type="http://schemas.openxmlformats.org/officeDocument/2006/relationships/image" Target="../media/image20.png"/><Relationship Id="rId9"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6.png"/><Relationship Id="rId5" Type="http://schemas.openxmlformats.org/officeDocument/2006/relationships/image" Target="../media/image11.png"/><Relationship Id="rId6" Type="http://schemas.openxmlformats.org/officeDocument/2006/relationships/image" Target="../media/image18.png"/><Relationship Id="rId7" Type="http://schemas.openxmlformats.org/officeDocument/2006/relationships/image" Target="../media/image9.png"/><Relationship Id="rId8" Type="http://schemas.openxmlformats.org/officeDocument/2006/relationships/image" Target="../media/image8.jpg"/><Relationship Id="rId9"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4" Type="http://schemas.openxmlformats.org/officeDocument/2006/relationships/diagramLayout" Target="../diagrams/layout9.xml"/><Relationship Id="rId5" Type="http://schemas.openxmlformats.org/officeDocument/2006/relationships/diagramQuickStyle" Target="../diagrams/quickStyle9.xml"/><Relationship Id="rId6" Type="http://schemas.openxmlformats.org/officeDocument/2006/relationships/diagramColors" Target="../diagrams/colors9.xml"/><Relationship Id="rId7"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5.xml.rels><?xml version="1.0" encoding="UTF-8" standalone="yes"?>
<Relationships xmlns="http://schemas.openxmlformats.org/package/2006/relationships"><Relationship Id="rId11" Type="http://schemas.openxmlformats.org/officeDocument/2006/relationships/image" Target="../media/image6.png"/><Relationship Id="rId12" Type="http://schemas.openxmlformats.org/officeDocument/2006/relationships/image" Target="../media/image19.png"/><Relationship Id="rId13" Type="http://schemas.openxmlformats.org/officeDocument/2006/relationships/image" Target="../media/image17.png"/><Relationship Id="rId14" Type="http://schemas.openxmlformats.org/officeDocument/2006/relationships/image" Target="../media/image13.png"/><Relationship Id="rId15" Type="http://schemas.openxmlformats.org/officeDocument/2006/relationships/image" Target="../media/image16.png"/><Relationship Id="rId16"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20.png"/><Relationship Id="rId6" Type="http://schemas.openxmlformats.org/officeDocument/2006/relationships/image" Target="../media/image5.png"/><Relationship Id="rId7" Type="http://schemas.openxmlformats.org/officeDocument/2006/relationships/image" Target="../media/image8.jpg"/><Relationship Id="rId8" Type="http://schemas.openxmlformats.org/officeDocument/2006/relationships/image" Target="../media/image10.png"/><Relationship Id="rId9" Type="http://schemas.openxmlformats.org/officeDocument/2006/relationships/image" Target="../media/image12.png"/><Relationship Id="rId10"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diagramData" Target="../diagrams/data3.xml"/><Relationship Id="rId5" Type="http://schemas.openxmlformats.org/officeDocument/2006/relationships/diagramLayout" Target="../diagrams/layout3.xml"/><Relationship Id="rId6" Type="http://schemas.openxmlformats.org/officeDocument/2006/relationships/diagramQuickStyle" Target="../diagrams/quickStyle3.xml"/><Relationship Id="rId7" Type="http://schemas.openxmlformats.org/officeDocument/2006/relationships/diagramColors" Target="../diagrams/colors3.xml"/><Relationship Id="rId8"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1" Type="http://schemas.openxmlformats.org/officeDocument/2006/relationships/image" Target="../media/image8.jpg"/><Relationship Id="rId12" Type="http://schemas.openxmlformats.org/officeDocument/2006/relationships/image" Target="../media/image9.png"/><Relationship Id="rId13" Type="http://schemas.openxmlformats.org/officeDocument/2006/relationships/image" Target="../media/image10.png"/><Relationship Id="rId14" Type="http://schemas.openxmlformats.org/officeDocument/2006/relationships/image" Target="../media/image11.png"/><Relationship Id="rId1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8" Type="http://schemas.openxmlformats.org/officeDocument/2006/relationships/image" Target="../media/image5.png"/><Relationship Id="rId9" Type="http://schemas.openxmlformats.org/officeDocument/2006/relationships/image" Target="../media/image6.png"/><Relationship Id="rId10" Type="http://schemas.openxmlformats.org/officeDocument/2006/relationships/image" Target="../media/image7.png"/></Relationships>
</file>

<file path=ppt/slides/_rels/slide8.xml.rels><?xml version="1.0" encoding="UTF-8" standalone="yes"?>
<Relationships xmlns="http://schemas.openxmlformats.org/package/2006/relationships"><Relationship Id="rId11" Type="http://schemas.openxmlformats.org/officeDocument/2006/relationships/image" Target="../media/image12.png"/><Relationship Id="rId12" Type="http://schemas.openxmlformats.org/officeDocument/2006/relationships/image" Target="../media/image8.jpg"/><Relationship Id="rId13" Type="http://schemas.openxmlformats.org/officeDocument/2006/relationships/image" Target="../media/image7.png"/><Relationship Id="rId14" Type="http://schemas.openxmlformats.org/officeDocument/2006/relationships/image" Target="../media/image9.png"/><Relationship Id="rId1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8" Type="http://schemas.openxmlformats.org/officeDocument/2006/relationships/image" Target="../media/image5.png"/><Relationship Id="rId9" Type="http://schemas.openxmlformats.org/officeDocument/2006/relationships/image" Target="../media/image6.png"/><Relationship Id="rId10" Type="http://schemas.openxmlformats.org/officeDocument/2006/relationships/image" Target="../media/image11.png"/></Relationships>
</file>

<file path=ppt/slides/_rels/slide9.xml.rels><?xml version="1.0" encoding="UTF-8" standalone="yes"?>
<Relationships xmlns="http://schemas.openxmlformats.org/package/2006/relationships"><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ABC Company</a:t>
            </a:r>
            <a:endParaRPr lang="en-US" dirty="0"/>
          </a:p>
        </p:txBody>
      </p:sp>
      <p:sp>
        <p:nvSpPr>
          <p:cNvPr id="3" name="Subtitle 2"/>
          <p:cNvSpPr>
            <a:spLocks noGrp="1"/>
          </p:cNvSpPr>
          <p:nvPr>
            <p:ph type="subTitle" idx="1"/>
          </p:nvPr>
        </p:nvSpPr>
        <p:spPr/>
        <p:txBody>
          <a:bodyPr/>
          <a:lstStyle/>
          <a:p>
            <a:r>
              <a:rPr lang="en-US" dirty="0" smtClean="0"/>
              <a:t>Lilli </a:t>
            </a:r>
            <a:r>
              <a:rPr lang="en-US" dirty="0" err="1" smtClean="0"/>
              <a:t>JEnnison</a:t>
            </a:r>
            <a:endParaRPr lang="en-US" dirty="0"/>
          </a:p>
        </p:txBody>
      </p:sp>
    </p:spTree>
    <p:extLst>
      <p:ext uri="{BB962C8B-B14F-4D97-AF65-F5344CB8AC3E}">
        <p14:creationId xmlns:p14="http://schemas.microsoft.com/office/powerpoint/2010/main" val="10561259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xmlns="" id="{0F80BA6A-9E4C-4A53-9C2E-FFC66DF8524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xmlns="" id="{331A6988-4CC3-42CD-9431-EDE8BA82AF3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
            <a:ext cx="4125976" cy="6858002"/>
          </a:xfrm>
          <a:custGeom>
            <a:avLst/>
            <a:gdLst>
              <a:gd name="connsiteX0" fmla="*/ 4125976 w 4125976"/>
              <a:gd name="connsiteY0" fmla="*/ 0 h 6858002"/>
              <a:gd name="connsiteX1" fmla="*/ 1300393 w 4125976"/>
              <a:gd name="connsiteY1" fmla="*/ 0 h 6858002"/>
              <a:gd name="connsiteX2" fmla="*/ 1300393 w 4125976"/>
              <a:gd name="connsiteY2" fmla="*/ 2 h 6858002"/>
              <a:gd name="connsiteX3" fmla="*/ 1155520 w 4125976"/>
              <a:gd name="connsiteY3" fmla="*/ 2 h 6858002"/>
              <a:gd name="connsiteX4" fmla="*/ 1074856 w 4125976"/>
              <a:gd name="connsiteY4" fmla="*/ 88573 h 6858002"/>
              <a:gd name="connsiteX5" fmla="*/ 0 w 4125976"/>
              <a:gd name="connsiteY5" fmla="*/ 3396600 h 6858002"/>
              <a:gd name="connsiteX6" fmla="*/ 1222540 w 4125976"/>
              <a:gd name="connsiteY6" fmla="*/ 6858002 h 6858002"/>
              <a:gd name="connsiteX7" fmla="*/ 4125598 w 4125976"/>
              <a:gd name="connsiteY7" fmla="*/ 6858002 h 6858002"/>
              <a:gd name="connsiteX8" fmla="*/ 4125976 w 4125976"/>
              <a:gd name="connsiteY8" fmla="*/ 685760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5976" h="6858002">
                <a:moveTo>
                  <a:pt x="4125976" y="0"/>
                </a:moveTo>
                <a:lnTo>
                  <a:pt x="1300393" y="0"/>
                </a:lnTo>
                <a:lnTo>
                  <a:pt x="1300393" y="2"/>
                </a:lnTo>
                <a:lnTo>
                  <a:pt x="1155520" y="2"/>
                </a:lnTo>
                <a:lnTo>
                  <a:pt x="1074856" y="88573"/>
                </a:lnTo>
                <a:cubicBezTo>
                  <a:pt x="422987" y="841260"/>
                  <a:pt x="0" y="2042663"/>
                  <a:pt x="0" y="3396600"/>
                </a:cubicBezTo>
                <a:cubicBezTo>
                  <a:pt x="0" y="4846647"/>
                  <a:pt x="488259" y="6121285"/>
                  <a:pt x="1222540" y="6858002"/>
                </a:cubicBezTo>
                <a:cubicBezTo>
                  <a:pt x="4125598" y="6858002"/>
                  <a:pt x="4125598" y="6858002"/>
                  <a:pt x="4125598" y="6858002"/>
                </a:cubicBezTo>
                <a:lnTo>
                  <a:pt x="4125976" y="6857600"/>
                </a:lnTo>
                <a:close/>
              </a:path>
            </a:pathLst>
          </a:custGeom>
          <a:blipFill dpi="0" rotWithShape="1">
            <a:blip r:embed="rId2"/>
            <a:srcRect/>
            <a:tile tx="0" ty="0" sx="100000" sy="100000" flip="none" algn="tl"/>
          </a:blipFill>
          <a:ln>
            <a:noFill/>
          </a:ln>
        </p:spPr>
        <p:style>
          <a:lnRef idx="2">
            <a:schemeClr val="accent1">
              <a:shade val="50000"/>
            </a:schemeClr>
          </a:lnRef>
          <a:fillRef idx="1003">
            <a:schemeClr val="l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85801" y="643466"/>
            <a:ext cx="2590799" cy="4995333"/>
          </a:xfrm>
        </p:spPr>
        <p:txBody>
          <a:bodyPr>
            <a:normAutofit/>
          </a:bodyPr>
          <a:lstStyle/>
          <a:p>
            <a:r>
              <a:rPr lang="en-US" sz="3100">
                <a:solidFill>
                  <a:srgbClr val="FFFFFF"/>
                </a:solidFill>
              </a:rPr>
              <a:t>Tactics For Employees with Explanations</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620453587"/>
              </p:ext>
            </p:extLst>
          </p:nvPr>
        </p:nvGraphicFramePr>
        <p:xfrm>
          <a:off x="4808601" y="901700"/>
          <a:ext cx="6545199" cy="4820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05304" y="5004837"/>
            <a:ext cx="488153" cy="488153"/>
          </a:xfrm>
          <a:prstGeom prst="rect">
            <a:avLst/>
          </a:prstGeom>
        </p:spPr>
      </p:pic>
      <p:pic>
        <p:nvPicPr>
          <p:cNvPr id="4" name="Picture 3"/>
          <p:cNvPicPr>
            <a:picLocks noChangeAspect="1"/>
          </p:cNvPicPr>
          <p:nvPr/>
        </p:nvPicPr>
        <p:blipFill rotWithShape="1">
          <a:blip r:embed="rId9">
            <a:extLst>
              <a:ext uri="{28A0092B-C50C-407E-A947-70E740481C1C}">
                <a14:useLocalDpi xmlns:a14="http://schemas.microsoft.com/office/drawing/2010/main" val="0"/>
              </a:ext>
            </a:extLst>
          </a:blip>
          <a:srcRect l="38227" t="10080" r="38563" b="54077"/>
          <a:stretch/>
        </p:blipFill>
        <p:spPr>
          <a:xfrm>
            <a:off x="4241120" y="3787709"/>
            <a:ext cx="496372" cy="528054"/>
          </a:xfrm>
          <a:prstGeom prst="rect">
            <a:avLst/>
          </a:prstGeom>
        </p:spPr>
      </p:pic>
      <p:pic>
        <p:nvPicPr>
          <p:cNvPr id="6" name="Picture 5"/>
          <p:cNvPicPr>
            <a:picLocks noChangeAspect="1"/>
          </p:cNvPicPr>
          <p:nvPr/>
        </p:nvPicPr>
        <p:blipFill rotWithShape="1">
          <a:blip r:embed="rId10">
            <a:extLst>
              <a:ext uri="{28A0092B-C50C-407E-A947-70E740481C1C}">
                <a14:useLocalDpi xmlns:a14="http://schemas.microsoft.com/office/drawing/2010/main" val="0"/>
              </a:ext>
            </a:extLst>
          </a:blip>
          <a:srcRect l="20269" r="19800"/>
          <a:stretch/>
        </p:blipFill>
        <p:spPr>
          <a:xfrm>
            <a:off x="4274221" y="4451136"/>
            <a:ext cx="476808" cy="418328"/>
          </a:xfrm>
          <a:prstGeom prst="rect">
            <a:avLst/>
          </a:prstGeom>
        </p:spPr>
      </p:pic>
      <p:pic>
        <p:nvPicPr>
          <p:cNvPr id="7" name="Picture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97602" y="3042106"/>
            <a:ext cx="495855" cy="495855"/>
          </a:xfrm>
          <a:prstGeom prst="rect">
            <a:avLst/>
          </a:prstGeom>
        </p:spPr>
      </p:pic>
      <p:pic>
        <p:nvPicPr>
          <p:cNvPr id="8" name="Picture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163280" y="1639884"/>
            <a:ext cx="563320" cy="563320"/>
          </a:xfrm>
          <a:prstGeom prst="rect">
            <a:avLst/>
          </a:prstGeom>
        </p:spPr>
      </p:pic>
      <p:pic>
        <p:nvPicPr>
          <p:cNvPr id="9" name="Picture 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181933" y="2339189"/>
            <a:ext cx="544667" cy="453170"/>
          </a:xfrm>
          <a:prstGeom prst="rect">
            <a:avLst/>
          </a:prstGeom>
        </p:spPr>
      </p:pic>
      <p:pic>
        <p:nvPicPr>
          <p:cNvPr id="10" name="Picture 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200585" y="899843"/>
            <a:ext cx="608016" cy="608016"/>
          </a:xfrm>
          <a:prstGeom prst="rect">
            <a:avLst/>
          </a:prstGeom>
        </p:spPr>
      </p:pic>
    </p:spTree>
    <p:extLst>
      <p:ext uri="{BB962C8B-B14F-4D97-AF65-F5344CB8AC3E}">
        <p14:creationId xmlns:p14="http://schemas.microsoft.com/office/powerpoint/2010/main" val="209663617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Calendar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4408817"/>
              </p:ext>
            </p:extLst>
          </p:nvPr>
        </p:nvGraphicFramePr>
        <p:xfrm>
          <a:off x="512620" y="2327564"/>
          <a:ext cx="11208324" cy="4431832"/>
        </p:xfrm>
        <a:graphic>
          <a:graphicData uri="http://schemas.openxmlformats.org/drawingml/2006/table">
            <a:tbl>
              <a:tblPr firstRow="1" bandRow="1">
                <a:tableStyleId>{5C22544A-7EE6-4342-B048-85BDC9FD1C3A}</a:tableStyleId>
              </a:tblPr>
              <a:tblGrid>
                <a:gridCol w="1868054"/>
                <a:gridCol w="1868054"/>
                <a:gridCol w="1868054"/>
                <a:gridCol w="1868054"/>
                <a:gridCol w="1868054"/>
                <a:gridCol w="1868054"/>
              </a:tblGrid>
              <a:tr h="774232">
                <a:tc>
                  <a:txBody>
                    <a:bodyPr/>
                    <a:lstStyle/>
                    <a:p>
                      <a:pPr algn="ctr"/>
                      <a:r>
                        <a:rPr lang="en-US" dirty="0" smtClean="0"/>
                        <a:t>January</a:t>
                      </a:r>
                      <a:endParaRPr lang="en-US" dirty="0"/>
                    </a:p>
                  </a:txBody>
                  <a:tcPr/>
                </a:tc>
                <a:tc>
                  <a:txBody>
                    <a:bodyPr/>
                    <a:lstStyle/>
                    <a:p>
                      <a:pPr algn="ctr"/>
                      <a:r>
                        <a:rPr lang="en-US" dirty="0" smtClean="0"/>
                        <a:t>February</a:t>
                      </a:r>
                      <a:endParaRPr lang="en-US" dirty="0"/>
                    </a:p>
                  </a:txBody>
                  <a:tcPr/>
                </a:tc>
                <a:tc>
                  <a:txBody>
                    <a:bodyPr/>
                    <a:lstStyle/>
                    <a:p>
                      <a:pPr algn="ctr"/>
                      <a:r>
                        <a:rPr lang="en-US" dirty="0" smtClean="0"/>
                        <a:t>March</a:t>
                      </a:r>
                      <a:endParaRPr lang="en-US" dirty="0"/>
                    </a:p>
                  </a:txBody>
                  <a:tcPr/>
                </a:tc>
                <a:tc>
                  <a:txBody>
                    <a:bodyPr/>
                    <a:lstStyle/>
                    <a:p>
                      <a:pPr algn="ctr"/>
                      <a:r>
                        <a:rPr lang="en-US" dirty="0" smtClean="0"/>
                        <a:t>April</a:t>
                      </a:r>
                      <a:endParaRPr lang="en-US" dirty="0"/>
                    </a:p>
                  </a:txBody>
                  <a:tcPr/>
                </a:tc>
                <a:tc>
                  <a:txBody>
                    <a:bodyPr/>
                    <a:lstStyle/>
                    <a:p>
                      <a:pPr algn="ctr"/>
                      <a:r>
                        <a:rPr lang="en-US" dirty="0" smtClean="0"/>
                        <a:t>May</a:t>
                      </a:r>
                      <a:endParaRPr lang="en-US" dirty="0"/>
                    </a:p>
                  </a:txBody>
                  <a:tcPr/>
                </a:tc>
                <a:tc>
                  <a:txBody>
                    <a:bodyPr/>
                    <a:lstStyle/>
                    <a:p>
                      <a:pPr algn="ctr"/>
                      <a:r>
                        <a:rPr lang="en-US" dirty="0" smtClean="0"/>
                        <a:t>June</a:t>
                      </a:r>
                      <a:endParaRPr lang="en-US" dirty="0"/>
                    </a:p>
                  </a:txBody>
                  <a:tcPr/>
                </a:tc>
              </a:tr>
              <a:tr h="3506822">
                <a:tc>
                  <a:txBody>
                    <a:bodyPr/>
                    <a:lstStyle/>
                    <a:p>
                      <a:r>
                        <a:rPr lang="en-US" dirty="0" smtClean="0"/>
                        <a:t>Planning and Development.</a:t>
                      </a:r>
                      <a:r>
                        <a:rPr lang="en-US" baseline="0" dirty="0" smtClean="0"/>
                        <a:t> </a:t>
                      </a:r>
                    </a:p>
                    <a:p>
                      <a:endParaRPr lang="en-US" baseline="0" dirty="0" smtClean="0"/>
                    </a:p>
                    <a:p>
                      <a:r>
                        <a:rPr lang="en-US" baseline="0" dirty="0" smtClean="0"/>
                        <a:t>SWOT Analysis. </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Planning and Development.</a:t>
                      </a:r>
                      <a:r>
                        <a:rPr lang="en-US" baseline="0" dirty="0" smtClean="0"/>
                        <a:t> </a:t>
                      </a:r>
                      <a:endParaRPr lang="en-US" dirty="0" smtClean="0"/>
                    </a:p>
                    <a:p>
                      <a:endParaRPr lang="en-US" dirty="0"/>
                    </a:p>
                  </a:txBody>
                  <a:tcPr/>
                </a:tc>
                <a:tc>
                  <a:txBody>
                    <a:bodyPr/>
                    <a:lstStyle/>
                    <a:p>
                      <a:pPr lvl="0"/>
                      <a:r>
                        <a:rPr lang="en-US" dirty="0" smtClean="0"/>
                        <a:t>Educate the employees of new changes happening in the company.</a:t>
                      </a:r>
                      <a:r>
                        <a:rPr lang="en-US" baseline="0" dirty="0" smtClean="0"/>
                        <a:t> </a:t>
                      </a:r>
                    </a:p>
                    <a:p>
                      <a:pPr lvl="0"/>
                      <a:endParaRPr lang="en-US" baseline="0" dirty="0" smtClean="0"/>
                    </a:p>
                    <a:p>
                      <a:pPr lvl="0"/>
                      <a:endParaRPr lang="en-US" baseline="0" dirty="0" smtClean="0"/>
                    </a:p>
                    <a:p>
                      <a:pPr lvl="0"/>
                      <a:r>
                        <a:rPr lang="en-US" baseline="0" dirty="0" smtClean="0"/>
                        <a:t>Hire speechwriter for the CEO.</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Inform the media of new communication channels available to them.</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Town Hall. </a:t>
                      </a:r>
                    </a:p>
                  </a:txBody>
                  <a:tcPr/>
                </a:tc>
                <a:tc>
                  <a:txBody>
                    <a:bodyPr/>
                    <a:lstStyle/>
                    <a:p>
                      <a:r>
                        <a:rPr lang="en-US" dirty="0" smtClean="0"/>
                        <a:t>Implement new internal</a:t>
                      </a:r>
                      <a:r>
                        <a:rPr lang="en-US" baseline="0" dirty="0" smtClean="0"/>
                        <a:t> and external website, social media platforms, email system, and company portal.  </a:t>
                      </a:r>
                      <a:endParaRPr lang="en-US" dirty="0"/>
                    </a:p>
                  </a:txBody>
                  <a:tcPr/>
                </a:tc>
                <a:tc>
                  <a:txBody>
                    <a:bodyPr/>
                    <a:lstStyle/>
                    <a:p>
                      <a:r>
                        <a:rPr lang="en-US" dirty="0" smtClean="0"/>
                        <a:t>Media Tour with CEO.</a:t>
                      </a:r>
                      <a:r>
                        <a:rPr lang="en-US" baseline="0" dirty="0" smtClean="0"/>
                        <a:t> </a:t>
                      </a:r>
                    </a:p>
                    <a:p>
                      <a:endParaRPr lang="en-US" baseline="0" dirty="0" smtClean="0"/>
                    </a:p>
                    <a:p>
                      <a:endParaRPr lang="en-US" baseline="0" dirty="0" smtClean="0"/>
                    </a:p>
                    <a:p>
                      <a:endParaRPr lang="en-US" baseline="0" dirty="0" smtClean="0"/>
                    </a:p>
                    <a:p>
                      <a:endParaRPr lang="en-US" baseline="0" dirty="0" smtClean="0"/>
                    </a:p>
                    <a:p>
                      <a:r>
                        <a:rPr lang="en-US" baseline="0" dirty="0" smtClean="0"/>
                        <a:t>Coffee with the CEO. </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txBody>
                  <a:tcPr/>
                </a:tc>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9851" y="3942156"/>
            <a:ext cx="609600" cy="6096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3749" y="5363633"/>
            <a:ext cx="563033" cy="56303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4767" y="4992447"/>
            <a:ext cx="706195" cy="575733"/>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38028" t="10978" r="38530" b="54683"/>
          <a:stretch/>
        </p:blipFill>
        <p:spPr>
          <a:xfrm>
            <a:off x="9217313" y="5076872"/>
            <a:ext cx="571501" cy="576744"/>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20413" y="5073649"/>
            <a:ext cx="596900" cy="579967"/>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48912" y="5073649"/>
            <a:ext cx="579967" cy="579967"/>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44850" y="3506292"/>
            <a:ext cx="698780" cy="584108"/>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00023" y="5073649"/>
            <a:ext cx="588434" cy="588434"/>
          </a:xfrm>
          <a:prstGeom prst="rect">
            <a:avLst/>
          </a:prstGeom>
        </p:spPr>
      </p:pic>
    </p:spTree>
    <p:extLst>
      <p:ext uri="{BB962C8B-B14F-4D97-AF65-F5344CB8AC3E}">
        <p14:creationId xmlns:p14="http://schemas.microsoft.com/office/powerpoint/2010/main" val="11733957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Calendar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11045502"/>
              </p:ext>
            </p:extLst>
          </p:nvPr>
        </p:nvGraphicFramePr>
        <p:xfrm>
          <a:off x="512620" y="2327564"/>
          <a:ext cx="11208324" cy="4431832"/>
        </p:xfrm>
        <a:graphic>
          <a:graphicData uri="http://schemas.openxmlformats.org/drawingml/2006/table">
            <a:tbl>
              <a:tblPr firstRow="1" bandRow="1">
                <a:tableStyleId>{5C22544A-7EE6-4342-B048-85BDC9FD1C3A}</a:tableStyleId>
              </a:tblPr>
              <a:tblGrid>
                <a:gridCol w="1868054"/>
                <a:gridCol w="1868054"/>
                <a:gridCol w="1868054"/>
                <a:gridCol w="1868054"/>
                <a:gridCol w="1868054"/>
                <a:gridCol w="1868054"/>
              </a:tblGrid>
              <a:tr h="774232">
                <a:tc>
                  <a:txBody>
                    <a:bodyPr/>
                    <a:lstStyle/>
                    <a:p>
                      <a:pPr algn="ctr"/>
                      <a:r>
                        <a:rPr lang="en-US" dirty="0" smtClean="0"/>
                        <a:t>July</a:t>
                      </a:r>
                      <a:endParaRPr lang="en-US" dirty="0"/>
                    </a:p>
                  </a:txBody>
                  <a:tcPr/>
                </a:tc>
                <a:tc>
                  <a:txBody>
                    <a:bodyPr/>
                    <a:lstStyle/>
                    <a:p>
                      <a:pPr algn="ctr"/>
                      <a:r>
                        <a:rPr lang="en-US" dirty="0" smtClean="0"/>
                        <a:t>August</a:t>
                      </a:r>
                      <a:endParaRPr lang="en-US" dirty="0"/>
                    </a:p>
                  </a:txBody>
                  <a:tcPr/>
                </a:tc>
                <a:tc>
                  <a:txBody>
                    <a:bodyPr/>
                    <a:lstStyle/>
                    <a:p>
                      <a:pPr algn="ctr"/>
                      <a:r>
                        <a:rPr lang="en-US" dirty="0" smtClean="0"/>
                        <a:t>September</a:t>
                      </a:r>
                      <a:endParaRPr lang="en-US" dirty="0"/>
                    </a:p>
                  </a:txBody>
                  <a:tcPr/>
                </a:tc>
                <a:tc>
                  <a:txBody>
                    <a:bodyPr/>
                    <a:lstStyle/>
                    <a:p>
                      <a:pPr algn="ctr"/>
                      <a:r>
                        <a:rPr lang="en-US" dirty="0" smtClean="0"/>
                        <a:t>October</a:t>
                      </a:r>
                      <a:endParaRPr lang="en-US" dirty="0"/>
                    </a:p>
                  </a:txBody>
                  <a:tcPr/>
                </a:tc>
                <a:tc>
                  <a:txBody>
                    <a:bodyPr/>
                    <a:lstStyle/>
                    <a:p>
                      <a:pPr algn="ctr"/>
                      <a:r>
                        <a:rPr lang="en-US" dirty="0" smtClean="0"/>
                        <a:t>November</a:t>
                      </a:r>
                      <a:endParaRPr lang="en-US" dirty="0"/>
                    </a:p>
                  </a:txBody>
                  <a:tcPr/>
                </a:tc>
                <a:tc>
                  <a:txBody>
                    <a:bodyPr/>
                    <a:lstStyle/>
                    <a:p>
                      <a:pPr algn="ctr"/>
                      <a:r>
                        <a:rPr lang="en-US" dirty="0" smtClean="0"/>
                        <a:t>December</a:t>
                      </a:r>
                      <a:endParaRPr lang="en-US" dirty="0"/>
                    </a:p>
                  </a:txBody>
                  <a:tcPr/>
                </a:tc>
              </a:tr>
              <a:tr h="350682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smtClean="0"/>
                        <a:t>Regularly Scheduled Meetings with the Media.</a:t>
                      </a:r>
                      <a:r>
                        <a:rPr lang="en-US" sz="1800" baseline="0" dirty="0" smtClean="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0" i="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dirty="0" smtClean="0"/>
                        <a:t>Employee Family Day</a:t>
                      </a:r>
                      <a:r>
                        <a:rPr lang="en-US" sz="1800" b="0" i="0" baseline="0" dirty="0" smtClean="0"/>
                        <a:t> and coverage from the media.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smtClean="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smtClean="0"/>
                        <a:t>Monthly Teambuilding with Employees</a:t>
                      </a:r>
                      <a:r>
                        <a:rPr lang="en-US" b="0" i="0" baseline="0" dirty="0" smtClean="0"/>
                        <a:t> and coverage.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smtClean="0"/>
                        <a:t>Regularly Scheduled Meetings with the Media.</a:t>
                      </a:r>
                      <a:r>
                        <a:rPr lang="en-US" sz="1800" baseline="0" dirty="0" smtClean="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smtClean="0"/>
                        <a:t>Monthly Teambuilding with Employees</a:t>
                      </a:r>
                      <a:r>
                        <a:rPr lang="en-US" b="0" i="0" baseline="0" dirty="0" smtClean="0"/>
                        <a:t> and coverage.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Employee</a:t>
                      </a:r>
                      <a:r>
                        <a:rPr lang="en-US" baseline="0" dirty="0" smtClean="0"/>
                        <a:t> interviews with the media. </a:t>
                      </a:r>
                      <a:endParaRPr lang="en-US" dirty="0" smtClean="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smtClean="0"/>
                        <a:t>Monthly Teambuilding with Employees</a:t>
                      </a:r>
                      <a:r>
                        <a:rPr lang="en-US" b="0" i="0" baseline="0" dirty="0" smtClean="0"/>
                        <a:t> and coverage.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smtClean="0"/>
                        <a:t>Regularly Scheduled Meetings with the Media.</a:t>
                      </a:r>
                      <a:r>
                        <a:rPr lang="en-US" sz="1800" baseline="0" dirty="0" smtClean="0"/>
                        <a:t> </a:t>
                      </a:r>
                    </a:p>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smtClean="0"/>
                        <a:t>Monthly Teambuilding with Employees</a:t>
                      </a:r>
                      <a:r>
                        <a:rPr lang="en-US" b="0" i="0" baseline="0" dirty="0" smtClean="0"/>
                        <a:t> and coverage. </a:t>
                      </a:r>
                    </a:p>
                    <a:p>
                      <a:endParaRPr lang="en-US" dirty="0" smtClean="0"/>
                    </a:p>
                    <a:p>
                      <a:endParaRPr lang="en-US" dirty="0" smtClean="0"/>
                    </a:p>
                    <a:p>
                      <a:endParaRPr lang="en-US" dirty="0" smtClean="0"/>
                    </a:p>
                    <a:p>
                      <a:endParaRPr lang="en-US" dirty="0" smtClean="0"/>
                    </a:p>
                    <a:p>
                      <a:r>
                        <a:rPr lang="en-US" dirty="0" smtClean="0"/>
                        <a:t>Poll Survey. </a:t>
                      </a:r>
                    </a:p>
                    <a:p>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smtClean="0"/>
                        <a:t>Ending SWOT Analysis.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smtClean="0"/>
                        <a:t>Monthly Teambuilding with Employees</a:t>
                      </a:r>
                      <a:r>
                        <a:rPr lang="en-US" b="0" i="0" baseline="0" dirty="0" smtClean="0"/>
                        <a:t> and coverage. </a:t>
                      </a:r>
                      <a:endParaRPr lang="en-US" sz="1800"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Executive Summery Analysis Email </a:t>
                      </a:r>
                    </a:p>
                  </a:txBody>
                  <a:tcPr/>
                </a:tc>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7040" y="3971175"/>
            <a:ext cx="584200" cy="5842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0129" y="6177236"/>
            <a:ext cx="582160" cy="58216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21004" r="22410"/>
          <a:stretch/>
        </p:blipFill>
        <p:spPr>
          <a:xfrm>
            <a:off x="512620" y="6177236"/>
            <a:ext cx="626512" cy="582160"/>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21004" r="22410"/>
          <a:stretch/>
        </p:blipFill>
        <p:spPr>
          <a:xfrm>
            <a:off x="2517372" y="4264295"/>
            <a:ext cx="626512" cy="58216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7238" y="4249612"/>
            <a:ext cx="596843" cy="596843"/>
          </a:xfrm>
          <a:prstGeom prst="rect">
            <a:avLst/>
          </a:prstGeom>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9013" y="5306633"/>
            <a:ext cx="584200" cy="584200"/>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21004" r="22410"/>
          <a:stretch/>
        </p:blipFill>
        <p:spPr>
          <a:xfrm>
            <a:off x="4396823" y="4264295"/>
            <a:ext cx="626512" cy="58216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8636" y="4249612"/>
            <a:ext cx="596843" cy="596843"/>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22396" y="5943196"/>
            <a:ext cx="575042" cy="604028"/>
          </a:xfrm>
          <a:prstGeom prst="rect">
            <a:avLst/>
          </a:prstGeom>
        </p:spPr>
      </p:pic>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21004" r="22410"/>
          <a:stretch/>
        </p:blipFill>
        <p:spPr>
          <a:xfrm>
            <a:off x="6223689" y="4280729"/>
            <a:ext cx="626512" cy="582160"/>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90727" y="4280729"/>
            <a:ext cx="596843" cy="596843"/>
          </a:xfrm>
          <a:prstGeom prst="rect">
            <a:avLst/>
          </a:prstGeom>
        </p:spPr>
      </p:pic>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9148" y="5306633"/>
            <a:ext cx="584200" cy="584200"/>
          </a:xfrm>
          <a:prstGeom prst="rect">
            <a:avLst/>
          </a:prstGeom>
        </p:spPr>
      </p:pic>
      <p:pic>
        <p:nvPicPr>
          <p:cNvPr id="17" name="Picture 16"/>
          <p:cNvPicPr>
            <a:picLocks noChangeAspect="1"/>
          </p:cNvPicPr>
          <p:nvPr/>
        </p:nvPicPr>
        <p:blipFill rotWithShape="1">
          <a:blip r:embed="rId4">
            <a:extLst>
              <a:ext uri="{28A0092B-C50C-407E-A947-70E740481C1C}">
                <a14:useLocalDpi xmlns:a14="http://schemas.microsoft.com/office/drawing/2010/main" val="0"/>
              </a:ext>
            </a:extLst>
          </a:blip>
          <a:srcRect l="21004" r="22410"/>
          <a:stretch/>
        </p:blipFill>
        <p:spPr>
          <a:xfrm>
            <a:off x="8175298" y="4280729"/>
            <a:ext cx="626512" cy="582160"/>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18307" y="4280729"/>
            <a:ext cx="596843" cy="596843"/>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94848" y="5109019"/>
            <a:ext cx="634076" cy="634076"/>
          </a:xfrm>
          <a:prstGeom prst="rect">
            <a:avLst/>
          </a:prstGeom>
        </p:spPr>
      </p:pic>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60507" y="6125320"/>
            <a:ext cx="634076" cy="634076"/>
          </a:xfrm>
          <a:prstGeom prst="rect">
            <a:avLst/>
          </a:prstGeom>
        </p:spPr>
      </p:pic>
      <p:pic>
        <p:nvPicPr>
          <p:cNvPr id="22" name="Picture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93832" y="5281695"/>
            <a:ext cx="634076" cy="634076"/>
          </a:xfrm>
          <a:prstGeom prst="rect">
            <a:avLst/>
          </a:prstGeom>
        </p:spPr>
      </p:pic>
      <p:pic>
        <p:nvPicPr>
          <p:cNvPr id="23" name="Picture 22"/>
          <p:cNvPicPr>
            <a:picLocks noChangeAspect="1"/>
          </p:cNvPicPr>
          <p:nvPr/>
        </p:nvPicPr>
        <p:blipFill rotWithShape="1">
          <a:blip r:embed="rId4">
            <a:extLst>
              <a:ext uri="{28A0092B-C50C-407E-A947-70E740481C1C}">
                <a14:useLocalDpi xmlns:a14="http://schemas.microsoft.com/office/drawing/2010/main" val="0"/>
              </a:ext>
            </a:extLst>
          </a:blip>
          <a:srcRect l="21004" r="22410"/>
          <a:stretch/>
        </p:blipFill>
        <p:spPr>
          <a:xfrm>
            <a:off x="10000687" y="4249612"/>
            <a:ext cx="626512" cy="582160"/>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14027" y="4242270"/>
            <a:ext cx="596843" cy="596843"/>
          </a:xfrm>
          <a:prstGeom prst="rect">
            <a:avLst/>
          </a:prstGeom>
        </p:spPr>
      </p:pic>
    </p:spTree>
    <p:extLst>
      <p:ext uri="{BB962C8B-B14F-4D97-AF65-F5344CB8AC3E}">
        <p14:creationId xmlns:p14="http://schemas.microsoft.com/office/powerpoint/2010/main" val="6994167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xmlns="" id="{0F80BA6A-9E4C-4A53-9C2E-FFC66DF8524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xmlns="" id="{331A6988-4CC3-42CD-9431-EDE8BA82AF3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
            <a:ext cx="4125976" cy="6858002"/>
          </a:xfrm>
          <a:custGeom>
            <a:avLst/>
            <a:gdLst>
              <a:gd name="connsiteX0" fmla="*/ 4125976 w 4125976"/>
              <a:gd name="connsiteY0" fmla="*/ 0 h 6858002"/>
              <a:gd name="connsiteX1" fmla="*/ 1300393 w 4125976"/>
              <a:gd name="connsiteY1" fmla="*/ 0 h 6858002"/>
              <a:gd name="connsiteX2" fmla="*/ 1300393 w 4125976"/>
              <a:gd name="connsiteY2" fmla="*/ 2 h 6858002"/>
              <a:gd name="connsiteX3" fmla="*/ 1155520 w 4125976"/>
              <a:gd name="connsiteY3" fmla="*/ 2 h 6858002"/>
              <a:gd name="connsiteX4" fmla="*/ 1074856 w 4125976"/>
              <a:gd name="connsiteY4" fmla="*/ 88573 h 6858002"/>
              <a:gd name="connsiteX5" fmla="*/ 0 w 4125976"/>
              <a:gd name="connsiteY5" fmla="*/ 3396600 h 6858002"/>
              <a:gd name="connsiteX6" fmla="*/ 1222540 w 4125976"/>
              <a:gd name="connsiteY6" fmla="*/ 6858002 h 6858002"/>
              <a:gd name="connsiteX7" fmla="*/ 4125598 w 4125976"/>
              <a:gd name="connsiteY7" fmla="*/ 6858002 h 6858002"/>
              <a:gd name="connsiteX8" fmla="*/ 4125976 w 4125976"/>
              <a:gd name="connsiteY8" fmla="*/ 685760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5976" h="6858002">
                <a:moveTo>
                  <a:pt x="4125976" y="0"/>
                </a:moveTo>
                <a:lnTo>
                  <a:pt x="1300393" y="0"/>
                </a:lnTo>
                <a:lnTo>
                  <a:pt x="1300393" y="2"/>
                </a:lnTo>
                <a:lnTo>
                  <a:pt x="1155520" y="2"/>
                </a:lnTo>
                <a:lnTo>
                  <a:pt x="1074856" y="88573"/>
                </a:lnTo>
                <a:cubicBezTo>
                  <a:pt x="422987" y="841260"/>
                  <a:pt x="0" y="2042663"/>
                  <a:pt x="0" y="3396600"/>
                </a:cubicBezTo>
                <a:cubicBezTo>
                  <a:pt x="0" y="4846647"/>
                  <a:pt x="488259" y="6121285"/>
                  <a:pt x="1222540" y="6858002"/>
                </a:cubicBezTo>
                <a:cubicBezTo>
                  <a:pt x="4125598" y="6858002"/>
                  <a:pt x="4125598" y="6858002"/>
                  <a:pt x="4125598" y="6858002"/>
                </a:cubicBezTo>
                <a:lnTo>
                  <a:pt x="4125976" y="6857600"/>
                </a:lnTo>
                <a:close/>
              </a:path>
            </a:pathLst>
          </a:custGeom>
          <a:blipFill dpi="0" rotWithShape="1">
            <a:blip r:embed="rId2"/>
            <a:srcRect/>
            <a:tile tx="0" ty="0" sx="100000" sy="100000" flip="none" algn="tl"/>
          </a:blipFill>
          <a:ln>
            <a:noFill/>
          </a:ln>
        </p:spPr>
        <p:style>
          <a:lnRef idx="2">
            <a:schemeClr val="accent1">
              <a:shade val="50000"/>
            </a:schemeClr>
          </a:lnRef>
          <a:fillRef idx="1003">
            <a:schemeClr val="l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85801" y="643466"/>
            <a:ext cx="2590799" cy="4995333"/>
          </a:xfrm>
        </p:spPr>
        <p:txBody>
          <a:bodyPr>
            <a:normAutofit/>
          </a:bodyPr>
          <a:lstStyle/>
          <a:p>
            <a:r>
              <a:rPr lang="en-US">
                <a:solidFill>
                  <a:srgbClr val="FFFFFF"/>
                </a:solidFill>
              </a:rPr>
              <a:t>Timeline</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778719150"/>
              </p:ext>
            </p:extLst>
          </p:nvPr>
        </p:nvGraphicFramePr>
        <p:xfrm>
          <a:off x="4808601" y="901700"/>
          <a:ext cx="6545199" cy="4820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94015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0F80BA6A-9E4C-4A53-9C2E-FFC66DF8524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xmlns="" id="{331A6988-4CC3-42CD-9431-EDE8BA82AF3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
            <a:ext cx="4125976" cy="6858002"/>
          </a:xfrm>
          <a:custGeom>
            <a:avLst/>
            <a:gdLst>
              <a:gd name="connsiteX0" fmla="*/ 4125976 w 4125976"/>
              <a:gd name="connsiteY0" fmla="*/ 0 h 6858002"/>
              <a:gd name="connsiteX1" fmla="*/ 1300393 w 4125976"/>
              <a:gd name="connsiteY1" fmla="*/ 0 h 6858002"/>
              <a:gd name="connsiteX2" fmla="*/ 1300393 w 4125976"/>
              <a:gd name="connsiteY2" fmla="*/ 2 h 6858002"/>
              <a:gd name="connsiteX3" fmla="*/ 1155520 w 4125976"/>
              <a:gd name="connsiteY3" fmla="*/ 2 h 6858002"/>
              <a:gd name="connsiteX4" fmla="*/ 1074856 w 4125976"/>
              <a:gd name="connsiteY4" fmla="*/ 88573 h 6858002"/>
              <a:gd name="connsiteX5" fmla="*/ 0 w 4125976"/>
              <a:gd name="connsiteY5" fmla="*/ 3396600 h 6858002"/>
              <a:gd name="connsiteX6" fmla="*/ 1222540 w 4125976"/>
              <a:gd name="connsiteY6" fmla="*/ 6858002 h 6858002"/>
              <a:gd name="connsiteX7" fmla="*/ 4125598 w 4125976"/>
              <a:gd name="connsiteY7" fmla="*/ 6858002 h 6858002"/>
              <a:gd name="connsiteX8" fmla="*/ 4125976 w 4125976"/>
              <a:gd name="connsiteY8" fmla="*/ 685760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5976" h="6858002">
                <a:moveTo>
                  <a:pt x="4125976" y="0"/>
                </a:moveTo>
                <a:lnTo>
                  <a:pt x="1300393" y="0"/>
                </a:lnTo>
                <a:lnTo>
                  <a:pt x="1300393" y="2"/>
                </a:lnTo>
                <a:lnTo>
                  <a:pt x="1155520" y="2"/>
                </a:lnTo>
                <a:lnTo>
                  <a:pt x="1074856" y="88573"/>
                </a:lnTo>
                <a:cubicBezTo>
                  <a:pt x="422987" y="841260"/>
                  <a:pt x="0" y="2042663"/>
                  <a:pt x="0" y="3396600"/>
                </a:cubicBezTo>
                <a:cubicBezTo>
                  <a:pt x="0" y="4846647"/>
                  <a:pt x="488259" y="6121285"/>
                  <a:pt x="1222540" y="6858002"/>
                </a:cubicBezTo>
                <a:cubicBezTo>
                  <a:pt x="4125598" y="6858002"/>
                  <a:pt x="4125598" y="6858002"/>
                  <a:pt x="4125598" y="6858002"/>
                </a:cubicBezTo>
                <a:lnTo>
                  <a:pt x="4125976" y="6857600"/>
                </a:lnTo>
                <a:close/>
              </a:path>
            </a:pathLst>
          </a:custGeom>
          <a:blipFill dpi="0" rotWithShape="1">
            <a:blip r:embed="rId2"/>
            <a:srcRect/>
            <a:tile tx="0" ty="0" sx="100000" sy="100000" flip="none" algn="tl"/>
          </a:blipFill>
          <a:ln>
            <a:noFill/>
          </a:ln>
        </p:spPr>
        <p:style>
          <a:lnRef idx="2">
            <a:schemeClr val="accent1">
              <a:shade val="50000"/>
            </a:schemeClr>
          </a:lnRef>
          <a:fillRef idx="1003">
            <a:schemeClr val="l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85801" y="643466"/>
            <a:ext cx="2590799" cy="4995333"/>
          </a:xfrm>
        </p:spPr>
        <p:txBody>
          <a:bodyPr>
            <a:normAutofit/>
          </a:bodyPr>
          <a:lstStyle/>
          <a:p>
            <a:r>
              <a:rPr lang="en-US" sz="2800">
                <a:solidFill>
                  <a:srgbClr val="FFFFFF"/>
                </a:solidFill>
              </a:rPr>
              <a:t>Measurement</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1848340669"/>
              </p:ext>
            </p:extLst>
          </p:nvPr>
        </p:nvGraphicFramePr>
        <p:xfrm>
          <a:off x="4808601" y="901700"/>
          <a:ext cx="6545199" cy="4820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627631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8617"/>
            <a:ext cx="10131425" cy="1456267"/>
          </a:xfrm>
        </p:spPr>
        <p:txBody>
          <a:bodyPr/>
          <a:lstStyle/>
          <a:p>
            <a:r>
              <a:rPr lang="en-US" dirty="0" smtClean="0"/>
              <a:t>Budget</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68219420"/>
              </p:ext>
            </p:extLst>
          </p:nvPr>
        </p:nvGraphicFramePr>
        <p:xfrm>
          <a:off x="0" y="498807"/>
          <a:ext cx="12192000" cy="6264647"/>
        </p:xfrm>
        <a:graphic>
          <a:graphicData uri="http://schemas.openxmlformats.org/drawingml/2006/table">
            <a:tbl>
              <a:tblPr firstRow="1" bandRow="1">
                <a:tableStyleId>{5C22544A-7EE6-4342-B048-85BDC9FD1C3A}</a:tableStyleId>
              </a:tblPr>
              <a:tblGrid>
                <a:gridCol w="6096000"/>
                <a:gridCol w="6096000"/>
              </a:tblGrid>
              <a:tr h="362205">
                <a:tc>
                  <a:txBody>
                    <a:bodyPr/>
                    <a:lstStyle/>
                    <a:p>
                      <a:pPr algn="ctr"/>
                      <a:r>
                        <a:rPr lang="en-US" dirty="0" smtClean="0"/>
                        <a:t>Tactic</a:t>
                      </a:r>
                      <a:endParaRPr lang="en-US" dirty="0"/>
                    </a:p>
                  </a:txBody>
                  <a:tcPr/>
                </a:tc>
                <a:tc>
                  <a:txBody>
                    <a:bodyPr/>
                    <a:lstStyle/>
                    <a:p>
                      <a:pPr algn="ctr"/>
                      <a:r>
                        <a:rPr lang="en-US" dirty="0" smtClean="0"/>
                        <a:t>Estimated Cost</a:t>
                      </a:r>
                      <a:endParaRPr lang="en-US" dirty="0"/>
                    </a:p>
                  </a:txBody>
                  <a:tcPr/>
                </a:tc>
              </a:tr>
              <a:tr h="362205">
                <a:tc>
                  <a:txBody>
                    <a:bodyPr/>
                    <a:lstStyle/>
                    <a:p>
                      <a:r>
                        <a:rPr lang="en-US" dirty="0" smtClean="0"/>
                        <a:t>Town Hall</a:t>
                      </a:r>
                      <a:r>
                        <a:rPr lang="en-US" baseline="0" dirty="0" smtClean="0"/>
                        <a:t> Meeting</a:t>
                      </a:r>
                      <a:endParaRPr lang="en-US" dirty="0"/>
                    </a:p>
                  </a:txBody>
                  <a:tcPr/>
                </a:tc>
                <a:tc>
                  <a:txBody>
                    <a:bodyPr/>
                    <a:lstStyle/>
                    <a:p>
                      <a:r>
                        <a:rPr lang="en-US" dirty="0" smtClean="0"/>
                        <a:t>$8,000</a:t>
                      </a:r>
                      <a:endParaRPr lang="en-US" dirty="0"/>
                    </a:p>
                  </a:txBody>
                  <a:tcPr/>
                </a:tc>
              </a:tr>
              <a:tr h="36220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smtClean="0"/>
                        <a:t>New Website, Email Platform, and Company Portal</a:t>
                      </a:r>
                      <a:endParaRPr lang="en-US" dirty="0" smtClean="0"/>
                    </a:p>
                  </a:txBody>
                  <a:tcPr/>
                </a:tc>
                <a:tc>
                  <a:txBody>
                    <a:bodyPr/>
                    <a:lstStyle/>
                    <a:p>
                      <a:r>
                        <a:rPr lang="en-US" dirty="0" smtClean="0"/>
                        <a:t>$50,000</a:t>
                      </a:r>
                      <a:endParaRPr lang="en-US" dirty="0"/>
                    </a:p>
                  </a:txBody>
                  <a:tcPr/>
                </a:tc>
              </a:tr>
              <a:tr h="36220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smtClean="0"/>
                        <a:t>Monthly Teambuilding with Employees</a:t>
                      </a:r>
                      <a:endParaRPr lang="en-US" dirty="0" smtClean="0"/>
                    </a:p>
                  </a:txBody>
                  <a:tcPr/>
                </a:tc>
                <a:tc>
                  <a:txBody>
                    <a:bodyPr/>
                    <a:lstStyle/>
                    <a:p>
                      <a:r>
                        <a:rPr lang="en-US" dirty="0" smtClean="0"/>
                        <a:t>$50,000</a:t>
                      </a:r>
                      <a:endParaRPr lang="en-US" dirty="0"/>
                    </a:p>
                  </a:txBody>
                  <a:tcPr/>
                </a:tc>
              </a:tr>
              <a:tr h="36220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Coffee with the CEO</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a:r>
                      <a:r>
                        <a:rPr lang="en-US" dirty="0" smtClean="0"/>
                        <a:t>8,000</a:t>
                      </a:r>
                    </a:p>
                  </a:txBody>
                  <a:tcPr/>
                </a:tc>
              </a:tr>
              <a:tr h="36220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smtClean="0"/>
                        <a:t>SWOT Analysis Pre and Post</a:t>
                      </a:r>
                      <a:endParaRPr lang="en-US" dirty="0" smtClean="0"/>
                    </a:p>
                  </a:txBody>
                  <a:tcPr/>
                </a:tc>
                <a:tc>
                  <a:txBody>
                    <a:bodyPr/>
                    <a:lstStyle/>
                    <a:p>
                      <a:r>
                        <a:rPr lang="en-US" dirty="0" smtClean="0"/>
                        <a:t>$10,000</a:t>
                      </a:r>
                      <a:endParaRPr lang="en-US" dirty="0"/>
                    </a:p>
                  </a:txBody>
                  <a:tcPr/>
                </a:tc>
              </a:tr>
              <a:tr h="36220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smtClean="0"/>
                        <a:t>Employee Family Day </a:t>
                      </a:r>
                      <a:endParaRPr lang="en-US" dirty="0" smtClean="0"/>
                    </a:p>
                  </a:txBody>
                  <a:tcPr/>
                </a:tc>
                <a:tc>
                  <a:txBody>
                    <a:bodyPr/>
                    <a:lstStyle/>
                    <a:p>
                      <a:r>
                        <a:rPr lang="en-US" dirty="0" smtClean="0"/>
                        <a:t>$50,000</a:t>
                      </a:r>
                      <a:endParaRPr lang="en-US" dirty="0"/>
                    </a:p>
                  </a:txBody>
                  <a:tcPr/>
                </a:tc>
              </a:tr>
              <a:tr h="36220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smtClean="0"/>
                        <a:t>Concluding Poll Survey</a:t>
                      </a:r>
                      <a:endParaRPr lang="en-US" dirty="0" smtClean="0"/>
                    </a:p>
                  </a:txBody>
                  <a:tcPr/>
                </a:tc>
                <a:tc>
                  <a:txBody>
                    <a:bodyPr/>
                    <a:lstStyle/>
                    <a:p>
                      <a:r>
                        <a:rPr lang="en-US" dirty="0" smtClean="0"/>
                        <a:t>$10,000</a:t>
                      </a:r>
                      <a:endParaRPr lang="en-US" dirty="0"/>
                    </a:p>
                  </a:txBody>
                  <a:tcPr/>
                </a:tc>
              </a:tr>
              <a:tr h="36220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Executive Summery Analysis Email </a:t>
                      </a:r>
                    </a:p>
                  </a:txBody>
                  <a:tcPr/>
                </a:tc>
                <a:tc>
                  <a:txBody>
                    <a:bodyPr/>
                    <a:lstStyle/>
                    <a:p>
                      <a:r>
                        <a:rPr lang="en-US" dirty="0" smtClean="0"/>
                        <a:t>$8,000</a:t>
                      </a:r>
                      <a:endParaRPr lang="en-US" dirty="0"/>
                    </a:p>
                  </a:txBody>
                  <a:tcPr/>
                </a:tc>
              </a:tr>
              <a:tr h="36220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dirty="0" smtClean="0"/>
                        <a:t>Hire Speechwriter for CEO</a:t>
                      </a:r>
                      <a:endParaRPr lang="en-US" sz="1800" dirty="0" smtClean="0"/>
                    </a:p>
                  </a:txBody>
                  <a:tcPr/>
                </a:tc>
                <a:tc>
                  <a:txBody>
                    <a:bodyPr/>
                    <a:lstStyle/>
                    <a:p>
                      <a:r>
                        <a:rPr lang="en-US" dirty="0" smtClean="0"/>
                        <a:t>$50,000 (salary) </a:t>
                      </a:r>
                      <a:endParaRPr lang="en-US" dirty="0"/>
                    </a:p>
                  </a:txBody>
                  <a:tcPr/>
                </a:tc>
              </a:tr>
              <a:tr h="36220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dirty="0" smtClean="0"/>
                        <a:t>Media Tour with CEO</a:t>
                      </a:r>
                      <a:endParaRPr lang="en-US" sz="1800" dirty="0" smtClean="0"/>
                    </a:p>
                  </a:txBody>
                  <a:tcPr/>
                </a:tc>
                <a:tc>
                  <a:txBody>
                    <a:bodyPr/>
                    <a:lstStyle/>
                    <a:p>
                      <a:r>
                        <a:rPr lang="en-US" dirty="0" smtClean="0"/>
                        <a:t>$10,000</a:t>
                      </a:r>
                      <a:endParaRPr lang="en-US" dirty="0"/>
                    </a:p>
                  </a:txBody>
                  <a:tcPr/>
                </a:tc>
              </a:tr>
              <a:tr h="36220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smtClean="0"/>
                        <a:t>Regularly Scheduled Meetings with the Media</a:t>
                      </a:r>
                    </a:p>
                  </a:txBody>
                  <a:tcPr/>
                </a:tc>
                <a:tc>
                  <a:txBody>
                    <a:bodyPr/>
                    <a:lstStyle/>
                    <a:p>
                      <a:r>
                        <a:rPr lang="en-US" dirty="0" smtClean="0"/>
                        <a:t>$10,000</a:t>
                      </a:r>
                      <a:endParaRPr lang="en-US" dirty="0"/>
                    </a:p>
                  </a:txBody>
                  <a:tcPr/>
                </a:tc>
              </a:tr>
              <a:tr h="36220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dirty="0" smtClean="0"/>
                        <a:t>New Social Media Accounts</a:t>
                      </a:r>
                      <a:endParaRPr lang="en-US" sz="1800" dirty="0" smtClean="0"/>
                    </a:p>
                  </a:txBody>
                  <a:tcPr/>
                </a:tc>
                <a:tc>
                  <a:txBody>
                    <a:bodyPr/>
                    <a:lstStyle/>
                    <a:p>
                      <a:r>
                        <a:rPr lang="en-US" dirty="0" smtClean="0"/>
                        <a:t>$120,000</a:t>
                      </a:r>
                      <a:endParaRPr lang="en-US" dirty="0"/>
                    </a:p>
                  </a:txBody>
                  <a:tcPr/>
                </a:tc>
              </a:tr>
              <a:tr h="39313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dirty="0" smtClean="0"/>
                        <a:t>Coverage opportunities</a:t>
                      </a:r>
                      <a:endParaRPr lang="en-US" sz="1800" dirty="0" smtClean="0"/>
                    </a:p>
                  </a:txBody>
                  <a:tcPr/>
                </a:tc>
                <a:tc>
                  <a:txBody>
                    <a:bodyPr/>
                    <a:lstStyle/>
                    <a:p>
                      <a:r>
                        <a:rPr lang="en-US" dirty="0" smtClean="0"/>
                        <a:t>$8,000</a:t>
                      </a:r>
                      <a:endParaRPr lang="en-US" dirty="0"/>
                    </a:p>
                  </a:txBody>
                  <a:tcPr/>
                </a:tc>
              </a:tr>
              <a:tr h="36220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smtClean="0"/>
                        <a:t>Interviews with Employees </a:t>
                      </a:r>
                    </a:p>
                  </a:txBody>
                  <a:tcPr/>
                </a:tc>
                <a:tc>
                  <a:txBody>
                    <a:bodyPr/>
                    <a:lstStyle/>
                    <a:p>
                      <a:r>
                        <a:rPr lang="en-US" dirty="0" smtClean="0"/>
                        <a:t>$5,000</a:t>
                      </a:r>
                      <a:endParaRPr lang="en-US" dirty="0"/>
                    </a:p>
                  </a:txBody>
                  <a:tcPr/>
                </a:tc>
              </a:tr>
              <a:tr h="362205">
                <a:tc>
                  <a:txBody>
                    <a:bodyPr/>
                    <a:lstStyle/>
                    <a:p>
                      <a:r>
                        <a:rPr lang="en-US" dirty="0" smtClean="0"/>
                        <a:t>Contingency (10%) </a:t>
                      </a:r>
                      <a:endParaRPr lang="en-US" dirty="0"/>
                    </a:p>
                  </a:txBody>
                  <a:tcPr/>
                </a:tc>
                <a:tc>
                  <a:txBody>
                    <a:bodyPr/>
                    <a:lstStyle/>
                    <a:p>
                      <a:r>
                        <a:rPr lang="en-US" dirty="0" smtClean="0"/>
                        <a:t>$39,700</a:t>
                      </a:r>
                      <a:endParaRPr lang="en-US" dirty="0"/>
                    </a:p>
                  </a:txBody>
                  <a:tcPr/>
                </a:tc>
              </a:tr>
              <a:tr h="385113">
                <a:tc>
                  <a:txBody>
                    <a:bodyPr/>
                    <a:lstStyle/>
                    <a:p>
                      <a:r>
                        <a:rPr lang="en-US" dirty="0" smtClean="0"/>
                        <a:t>Total Cost:</a:t>
                      </a:r>
                      <a:endParaRPr lang="en-US" dirty="0"/>
                    </a:p>
                  </a:txBody>
                  <a:tcPr/>
                </a:tc>
                <a:tc>
                  <a:txBody>
                    <a:bodyPr/>
                    <a:lstStyle/>
                    <a:p>
                      <a:r>
                        <a:rPr lang="en-US" dirty="0" smtClean="0"/>
                        <a:t>$436,700</a:t>
                      </a:r>
                      <a:endParaRPr lang="en-US" dirty="0"/>
                    </a:p>
                  </a:txBody>
                  <a:tcPr/>
                </a:tc>
              </a:tr>
            </a:tbl>
          </a:graphicData>
        </a:graphic>
      </p:graphicFrame>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6460" y="5633246"/>
            <a:ext cx="383412" cy="3834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6861" y="2674432"/>
            <a:ext cx="400165" cy="40016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9773" y="3067903"/>
            <a:ext cx="368531" cy="368531"/>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64360" y="4149074"/>
            <a:ext cx="431640" cy="360807"/>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36715" y="872994"/>
            <a:ext cx="451589" cy="368163"/>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31358" y="2308608"/>
            <a:ext cx="365760" cy="365760"/>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35710" y="3426671"/>
            <a:ext cx="366060" cy="366060"/>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26460" y="1953063"/>
            <a:ext cx="361844" cy="361844"/>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12232" y="1597687"/>
            <a:ext cx="393700" cy="393700"/>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75767" y="1229074"/>
            <a:ext cx="359041" cy="359041"/>
          </a:xfrm>
          <a:prstGeom prst="rect">
            <a:avLst/>
          </a:prstGeom>
        </p:spPr>
      </p:pic>
      <p:pic>
        <p:nvPicPr>
          <p:cNvPr id="17" name="Picture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726460" y="4518434"/>
            <a:ext cx="364374" cy="364374"/>
          </a:xfrm>
          <a:prstGeom prst="rect">
            <a:avLst/>
          </a:prstGeom>
        </p:spPr>
      </p:pic>
      <p:pic>
        <p:nvPicPr>
          <p:cNvPr id="18" name="Picture 17"/>
          <p:cNvPicPr>
            <a:picLocks noChangeAspect="1"/>
          </p:cNvPicPr>
          <p:nvPr/>
        </p:nvPicPr>
        <p:blipFill rotWithShape="1">
          <a:blip r:embed="rId13">
            <a:extLst>
              <a:ext uri="{28A0092B-C50C-407E-A947-70E740481C1C}">
                <a14:useLocalDpi xmlns:a14="http://schemas.microsoft.com/office/drawing/2010/main" val="0"/>
              </a:ext>
            </a:extLst>
          </a:blip>
          <a:srcRect l="37168" t="12067" r="38161" b="52662"/>
          <a:stretch/>
        </p:blipFill>
        <p:spPr>
          <a:xfrm>
            <a:off x="5739079" y="4876907"/>
            <a:ext cx="366853" cy="389313"/>
          </a:xfrm>
          <a:prstGeom prst="rect">
            <a:avLst/>
          </a:prstGeom>
        </p:spPr>
      </p:pic>
      <p:pic>
        <p:nvPicPr>
          <p:cNvPr id="19" name="Picture 1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734809" y="3795119"/>
            <a:ext cx="361192" cy="361192"/>
          </a:xfrm>
          <a:prstGeom prst="rect">
            <a:avLst/>
          </a:prstGeom>
        </p:spPr>
      </p:pic>
      <p:pic>
        <p:nvPicPr>
          <p:cNvPr id="20" name="Picture 19"/>
          <p:cNvPicPr>
            <a:picLocks noChangeAspect="1"/>
          </p:cNvPicPr>
          <p:nvPr/>
        </p:nvPicPr>
        <p:blipFill rotWithShape="1">
          <a:blip r:embed="rId15">
            <a:extLst>
              <a:ext uri="{28A0092B-C50C-407E-A947-70E740481C1C}">
                <a14:useLocalDpi xmlns:a14="http://schemas.microsoft.com/office/drawing/2010/main" val="0"/>
              </a:ext>
            </a:extLst>
          </a:blip>
          <a:srcRect l="18387" r="18709"/>
          <a:stretch/>
        </p:blipFill>
        <p:spPr>
          <a:xfrm>
            <a:off x="5664361" y="5271932"/>
            <a:ext cx="445288" cy="372215"/>
          </a:xfrm>
          <a:prstGeom prst="rect">
            <a:avLst/>
          </a:prstGeom>
        </p:spPr>
      </p:pic>
      <p:pic>
        <p:nvPicPr>
          <p:cNvPr id="21" name="Picture 2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734808" y="1234475"/>
            <a:ext cx="363630" cy="363630"/>
          </a:xfrm>
          <a:prstGeom prst="rect">
            <a:avLst/>
          </a:prstGeom>
        </p:spPr>
      </p:pic>
    </p:spTree>
    <p:extLst>
      <p:ext uri="{BB962C8B-B14F-4D97-AF65-F5344CB8AC3E}">
        <p14:creationId xmlns:p14="http://schemas.microsoft.com/office/powerpoint/2010/main" val="17269195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1085549"/>
            <a:ext cx="2879999" cy="4686903"/>
          </a:xfrm>
        </p:spPr>
        <p:txBody>
          <a:bodyPr anchor="ctr">
            <a:normAutofit/>
          </a:bodyPr>
          <a:lstStyle/>
          <a:p>
            <a:pPr algn="r"/>
            <a:r>
              <a:rPr lang="en-US" dirty="0"/>
              <a:t>Plan Wrap Up/ Results</a:t>
            </a:r>
            <a:endParaRPr lang="en-US" dirty="0">
              <a:solidFill>
                <a:schemeClr val="tx1"/>
              </a:solidFill>
            </a:endParaRPr>
          </a:p>
        </p:txBody>
      </p:sp>
      <p:sp>
        <p:nvSpPr>
          <p:cNvPr id="3" name="Content Placeholder 2"/>
          <p:cNvSpPr>
            <a:spLocks noGrp="1"/>
          </p:cNvSpPr>
          <p:nvPr>
            <p:ph idx="1"/>
          </p:nvPr>
        </p:nvSpPr>
        <p:spPr>
          <a:xfrm>
            <a:off x="4691238" y="1085549"/>
            <a:ext cx="5289376" cy="4686903"/>
          </a:xfrm>
        </p:spPr>
        <p:txBody>
          <a:bodyPr anchor="ctr">
            <a:normAutofit/>
          </a:bodyPr>
          <a:lstStyle/>
          <a:p>
            <a:r>
              <a:rPr lang="en-US" sz="1600" dirty="0"/>
              <a:t>Plan wrap up will start in November with the survey and ending SWOT analysis. </a:t>
            </a:r>
            <a:endParaRPr lang="en-US" sz="1600" dirty="0" smtClean="0"/>
          </a:p>
          <a:p>
            <a:r>
              <a:rPr lang="en-US" sz="1600" dirty="0" smtClean="0"/>
              <a:t>Results will be included in the </a:t>
            </a:r>
            <a:r>
              <a:rPr lang="en-US" sz="1600" dirty="0"/>
              <a:t>Executive summery analysis </a:t>
            </a:r>
            <a:r>
              <a:rPr lang="en-US" sz="1600" dirty="0" smtClean="0"/>
              <a:t>email</a:t>
            </a:r>
            <a:endParaRPr lang="en-US" sz="1600" dirty="0"/>
          </a:p>
        </p:txBody>
      </p:sp>
    </p:spTree>
    <p:extLst>
      <p:ext uri="{BB962C8B-B14F-4D97-AF65-F5344CB8AC3E}">
        <p14:creationId xmlns:p14="http://schemas.microsoft.com/office/powerpoint/2010/main" val="9095176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xmlns="" id="{3666C606-F808-48E4-9712-E0DBC3131AA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xmlns="" id="{D53C7511-5C4B-49F2-9293-ABA92108D6F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xmlns="" id="{663C6984-5246-446C-81C5-800EE68D383D}"/>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useBgFill="1">
        <p:nvSpPr>
          <p:cNvPr id="34" name="Freeform: Shape 33">
            <a:extLst>
              <a:ext uri="{FF2B5EF4-FFF2-40B4-BE49-F238E27FC236}">
                <a16:creationId xmlns:a16="http://schemas.microsoft.com/office/drawing/2014/main" xmlns="" id="{DE43C4C2-EE74-4F25-A574-5D0AB6ED0E4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422108" y="0"/>
            <a:ext cx="7769892" cy="6858000"/>
          </a:xfrm>
          <a:custGeom>
            <a:avLst/>
            <a:gdLst>
              <a:gd name="connsiteX0" fmla="*/ 1779516 w 7769892"/>
              <a:gd name="connsiteY0" fmla="*/ 0 h 6837536"/>
              <a:gd name="connsiteX1" fmla="*/ 6454848 w 7769892"/>
              <a:gd name="connsiteY1" fmla="*/ 0 h 6837536"/>
              <a:gd name="connsiteX2" fmla="*/ 6511730 w 7769892"/>
              <a:gd name="connsiteY2" fmla="*/ 37905 h 6837536"/>
              <a:gd name="connsiteX3" fmla="*/ 7769892 w 7769892"/>
              <a:gd name="connsiteY3" fmla="*/ 1486041 h 6837536"/>
              <a:gd name="connsiteX4" fmla="*/ 7769892 w 7769892"/>
              <a:gd name="connsiteY4" fmla="*/ 5281056 h 6837536"/>
              <a:gd name="connsiteX5" fmla="*/ 6353475 w 7769892"/>
              <a:gd name="connsiteY5" fmla="*/ 6837536 h 6837536"/>
              <a:gd name="connsiteX6" fmla="*/ 1882727 w 7769892"/>
              <a:gd name="connsiteY6" fmla="*/ 6837536 h 6837536"/>
              <a:gd name="connsiteX7" fmla="*/ 0 w 7769892"/>
              <a:gd name="connsiteY7" fmla="*/ 3386463 h 6837536"/>
              <a:gd name="connsiteX8" fmla="*/ 1655292 w 7769892"/>
              <a:gd name="connsiteY8" fmla="*/ 88307 h 683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9892" h="6837536">
                <a:moveTo>
                  <a:pt x="1779516" y="0"/>
                </a:moveTo>
                <a:lnTo>
                  <a:pt x="6454848" y="0"/>
                </a:lnTo>
                <a:lnTo>
                  <a:pt x="6511730" y="37905"/>
                </a:lnTo>
                <a:cubicBezTo>
                  <a:pt x="7036410" y="413592"/>
                  <a:pt x="7468976" y="909648"/>
                  <a:pt x="7769892" y="1486041"/>
                </a:cubicBezTo>
                <a:cubicBezTo>
                  <a:pt x="7769892" y="1486041"/>
                  <a:pt x="7769892" y="1486041"/>
                  <a:pt x="7769892" y="5281056"/>
                </a:cubicBezTo>
                <a:cubicBezTo>
                  <a:pt x="7437646" y="5916473"/>
                  <a:pt x="6953850" y="6452788"/>
                  <a:pt x="6353475" y="6837536"/>
                </a:cubicBezTo>
                <a:cubicBezTo>
                  <a:pt x="6353475" y="6837536"/>
                  <a:pt x="6353475" y="6837536"/>
                  <a:pt x="1882727" y="6837536"/>
                </a:cubicBezTo>
                <a:cubicBezTo>
                  <a:pt x="751925" y="6103017"/>
                  <a:pt x="0" y="4832183"/>
                  <a:pt x="0" y="3386463"/>
                </a:cubicBezTo>
                <a:cubicBezTo>
                  <a:pt x="0" y="2036566"/>
                  <a:pt x="651406" y="838748"/>
                  <a:pt x="1655292" y="88307"/>
                </a:cubicBezTo>
                <a:close/>
              </a:path>
            </a:pathLst>
          </a:custGeom>
          <a:ln w="50800" cap="sq" cmpd="dbl">
            <a:noFill/>
            <a:miter lim="800000"/>
          </a:ln>
          <a:effectLst>
            <a:outerShdw blurRad="254000" algn="tl" rotWithShape="0">
              <a:srgbClr val="000000">
                <a:alpha val="43000"/>
              </a:srgbClr>
            </a:outerShdw>
          </a:effectLst>
          <a:extLst/>
        </p:spPr>
        <p:txBody>
          <a:bodyPr vert="horz" wrap="square" lIns="91440" tIns="45720" rIns="91440" bIns="45720" rtlCol="0" anchor="t">
            <a:noAutofit/>
          </a:bodyPr>
          <a:lstStyle/>
          <a:p>
            <a:pPr algn="ctr">
              <a:spcAft>
                <a:spcPts val="1000"/>
              </a:spcAft>
              <a:buClr>
                <a:schemeClr val="tx1"/>
              </a:buClr>
              <a:buSzPct val="100000"/>
              <a:buFont typeface="Arial"/>
              <a:buNone/>
            </a:pPr>
            <a:endParaRPr lang="en-US" sz="1600" cap="all"/>
          </a:p>
        </p:txBody>
      </p:sp>
      <p:sp>
        <p:nvSpPr>
          <p:cNvPr id="2" name="Title 1"/>
          <p:cNvSpPr>
            <a:spLocks noGrp="1"/>
          </p:cNvSpPr>
          <p:nvPr>
            <p:ph type="title"/>
          </p:nvPr>
        </p:nvSpPr>
        <p:spPr>
          <a:xfrm>
            <a:off x="718457" y="531278"/>
            <a:ext cx="3211517" cy="5292579"/>
          </a:xfrm>
        </p:spPr>
        <p:txBody>
          <a:bodyPr>
            <a:normAutofit/>
          </a:bodyPr>
          <a:lstStyle/>
          <a:p>
            <a:r>
              <a:rPr lang="en-US">
                <a:solidFill>
                  <a:srgbClr val="FFFFFF"/>
                </a:solidFill>
              </a:rPr>
              <a:t>Background/ Situation Analysis</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310460295"/>
              </p:ext>
            </p:extLst>
          </p:nvPr>
        </p:nvGraphicFramePr>
        <p:xfrm>
          <a:off x="5617029" y="793820"/>
          <a:ext cx="5741534" cy="5170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465025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0F80BA6A-9E4C-4A53-9C2E-FFC66DF8524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xmlns="" id="{331A6988-4CC3-42CD-9431-EDE8BA82AF3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
            <a:ext cx="4125976" cy="6858002"/>
          </a:xfrm>
          <a:custGeom>
            <a:avLst/>
            <a:gdLst>
              <a:gd name="connsiteX0" fmla="*/ 4125976 w 4125976"/>
              <a:gd name="connsiteY0" fmla="*/ 0 h 6858002"/>
              <a:gd name="connsiteX1" fmla="*/ 1300393 w 4125976"/>
              <a:gd name="connsiteY1" fmla="*/ 0 h 6858002"/>
              <a:gd name="connsiteX2" fmla="*/ 1300393 w 4125976"/>
              <a:gd name="connsiteY2" fmla="*/ 2 h 6858002"/>
              <a:gd name="connsiteX3" fmla="*/ 1155520 w 4125976"/>
              <a:gd name="connsiteY3" fmla="*/ 2 h 6858002"/>
              <a:gd name="connsiteX4" fmla="*/ 1074856 w 4125976"/>
              <a:gd name="connsiteY4" fmla="*/ 88573 h 6858002"/>
              <a:gd name="connsiteX5" fmla="*/ 0 w 4125976"/>
              <a:gd name="connsiteY5" fmla="*/ 3396600 h 6858002"/>
              <a:gd name="connsiteX6" fmla="*/ 1222540 w 4125976"/>
              <a:gd name="connsiteY6" fmla="*/ 6858002 h 6858002"/>
              <a:gd name="connsiteX7" fmla="*/ 4125598 w 4125976"/>
              <a:gd name="connsiteY7" fmla="*/ 6858002 h 6858002"/>
              <a:gd name="connsiteX8" fmla="*/ 4125976 w 4125976"/>
              <a:gd name="connsiteY8" fmla="*/ 685760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5976" h="6858002">
                <a:moveTo>
                  <a:pt x="4125976" y="0"/>
                </a:moveTo>
                <a:lnTo>
                  <a:pt x="1300393" y="0"/>
                </a:lnTo>
                <a:lnTo>
                  <a:pt x="1300393" y="2"/>
                </a:lnTo>
                <a:lnTo>
                  <a:pt x="1155520" y="2"/>
                </a:lnTo>
                <a:lnTo>
                  <a:pt x="1074856" y="88573"/>
                </a:lnTo>
                <a:cubicBezTo>
                  <a:pt x="422987" y="841260"/>
                  <a:pt x="0" y="2042663"/>
                  <a:pt x="0" y="3396600"/>
                </a:cubicBezTo>
                <a:cubicBezTo>
                  <a:pt x="0" y="4846647"/>
                  <a:pt x="488259" y="6121285"/>
                  <a:pt x="1222540" y="6858002"/>
                </a:cubicBezTo>
                <a:cubicBezTo>
                  <a:pt x="4125598" y="6858002"/>
                  <a:pt x="4125598" y="6858002"/>
                  <a:pt x="4125598" y="6858002"/>
                </a:cubicBezTo>
                <a:lnTo>
                  <a:pt x="4125976" y="6857600"/>
                </a:lnTo>
                <a:close/>
              </a:path>
            </a:pathLst>
          </a:custGeom>
          <a:blipFill dpi="0" rotWithShape="1">
            <a:blip r:embed="rId2"/>
            <a:srcRect/>
            <a:tile tx="0" ty="0" sx="100000" sy="100000" flip="none" algn="tl"/>
          </a:blipFill>
          <a:ln>
            <a:noFill/>
          </a:ln>
        </p:spPr>
        <p:style>
          <a:lnRef idx="2">
            <a:schemeClr val="accent1">
              <a:shade val="50000"/>
            </a:schemeClr>
          </a:lnRef>
          <a:fillRef idx="1003">
            <a:schemeClr val="l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85801" y="643466"/>
            <a:ext cx="2590799" cy="4995333"/>
          </a:xfrm>
        </p:spPr>
        <p:txBody>
          <a:bodyPr>
            <a:normAutofit/>
          </a:bodyPr>
          <a:lstStyle/>
          <a:p>
            <a:r>
              <a:rPr lang="en-US">
                <a:solidFill>
                  <a:srgbClr val="FFFFFF"/>
                </a:solidFill>
              </a:rPr>
              <a:t>Audiences</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992356783"/>
              </p:ext>
            </p:extLst>
          </p:nvPr>
        </p:nvGraphicFramePr>
        <p:xfrm>
          <a:off x="4808601" y="901700"/>
          <a:ext cx="6545199" cy="4820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76151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4954" y="1085549"/>
            <a:ext cx="2879999" cy="4686903"/>
          </a:xfrm>
        </p:spPr>
        <p:txBody>
          <a:bodyPr anchor="ctr">
            <a:normAutofit/>
          </a:bodyPr>
          <a:lstStyle/>
          <a:p>
            <a:pPr algn="r"/>
            <a:r>
              <a:rPr lang="en-US" dirty="0">
                <a:solidFill>
                  <a:schemeClr val="tx1"/>
                </a:solidFill>
              </a:rPr>
              <a:t>Strategy</a:t>
            </a:r>
          </a:p>
        </p:txBody>
      </p:sp>
      <p:sp>
        <p:nvSpPr>
          <p:cNvPr id="3" name="Content Placeholder 2"/>
          <p:cNvSpPr>
            <a:spLocks noGrp="1"/>
          </p:cNvSpPr>
          <p:nvPr>
            <p:ph idx="1"/>
          </p:nvPr>
        </p:nvSpPr>
        <p:spPr>
          <a:xfrm>
            <a:off x="4691238" y="1085549"/>
            <a:ext cx="5289376" cy="4686903"/>
          </a:xfrm>
        </p:spPr>
        <p:txBody>
          <a:bodyPr anchor="ctr">
            <a:normAutofit/>
          </a:bodyPr>
          <a:lstStyle/>
          <a:p>
            <a:pPr marL="0" indent="0">
              <a:buNone/>
            </a:pPr>
            <a:r>
              <a:rPr lang="en-US" sz="1600" dirty="0">
                <a:solidFill>
                  <a:schemeClr val="tx1"/>
                </a:solidFill>
              </a:rPr>
              <a:t>When we are successful, the media and our employees will be informed </a:t>
            </a:r>
            <a:r>
              <a:rPr lang="en-US" sz="1600" dirty="0" smtClean="0">
                <a:solidFill>
                  <a:schemeClr val="tx1"/>
                </a:solidFill>
              </a:rPr>
              <a:t>about the </a:t>
            </a:r>
            <a:r>
              <a:rPr lang="en-US" sz="1600" dirty="0">
                <a:solidFill>
                  <a:schemeClr val="tx1"/>
                </a:solidFill>
              </a:rPr>
              <a:t>company happenings by various methods of </a:t>
            </a:r>
            <a:r>
              <a:rPr lang="en-US" sz="1600" dirty="0" smtClean="0">
                <a:solidFill>
                  <a:schemeClr val="tx1"/>
                </a:solidFill>
              </a:rPr>
              <a:t>communications</a:t>
            </a:r>
            <a:r>
              <a:rPr lang="en-US" sz="1600" dirty="0" smtClean="0"/>
              <a:t>, employee engagement will be up, and so will stock prices.</a:t>
            </a:r>
            <a:endParaRPr lang="en-US" sz="1600" dirty="0">
              <a:solidFill>
                <a:schemeClr val="tx1"/>
              </a:solidFill>
            </a:endParaRPr>
          </a:p>
        </p:txBody>
      </p:sp>
    </p:spTree>
    <p:extLst>
      <p:ext uri="{BB962C8B-B14F-4D97-AF65-F5344CB8AC3E}">
        <p14:creationId xmlns:p14="http://schemas.microsoft.com/office/powerpoint/2010/main" val="78020413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58FC1A74-2890-483E-B414-BC31F8359C9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xmlns="" id="{F86A2EF6-5BDA-476A-943C-82D4C0EBEAE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2284214"/>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F85EE41E-2933-494F-A13E-9ACC70D3A66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84214"/>
          </a:xfrm>
          <a:prstGeom prst="rect">
            <a:avLst/>
          </a:prstGeom>
          <a:blipFill dpi="0" rotWithShape="1">
            <a:blip r:embed="rId2"/>
            <a:srcRect/>
            <a:tile tx="0" ty="0" sx="100000" sy="100000" flip="none" algn="tl"/>
          </a:blip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xmlns="" id="{D2AA1C21-100D-4D10-B79A-A9F6072E25C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66684"/>
          <a:stretch/>
        </p:blipFill>
        <p:spPr>
          <a:xfrm>
            <a:off x="3175" y="0"/>
            <a:ext cx="12188825" cy="2284214"/>
          </a:xfrm>
          <a:prstGeom prst="rect">
            <a:avLst/>
          </a:prstGeom>
        </p:spPr>
      </p:pic>
      <p:sp>
        <p:nvSpPr>
          <p:cNvPr id="2" name="Title 1"/>
          <p:cNvSpPr>
            <a:spLocks noGrp="1"/>
          </p:cNvSpPr>
          <p:nvPr>
            <p:ph type="title"/>
          </p:nvPr>
        </p:nvSpPr>
        <p:spPr>
          <a:xfrm>
            <a:off x="1028700" y="653142"/>
            <a:ext cx="10131425" cy="1219200"/>
          </a:xfrm>
        </p:spPr>
        <p:txBody>
          <a:bodyPr>
            <a:normAutofit/>
          </a:bodyPr>
          <a:lstStyle/>
          <a:p>
            <a:pPr algn="ctr"/>
            <a:r>
              <a:rPr lang="en-US" sz="4400">
                <a:solidFill>
                  <a:srgbClr val="FFFFFF"/>
                </a:solidFill>
              </a:rPr>
              <a:t>Goals and objectives</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1435996330"/>
              </p:ext>
            </p:extLst>
          </p:nvPr>
        </p:nvGraphicFramePr>
        <p:xfrm>
          <a:off x="1028700" y="2743200"/>
          <a:ext cx="10131425" cy="304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1028700" y="2352581"/>
            <a:ext cx="10131425" cy="584775"/>
          </a:xfrm>
          <a:prstGeom prst="rect">
            <a:avLst/>
          </a:prstGeom>
          <a:solidFill>
            <a:schemeClr val="accent1"/>
          </a:solidFill>
          <a:ln>
            <a:solidFill>
              <a:schemeClr val="accent1"/>
            </a:solidFill>
          </a:ln>
          <a:effectLst/>
          <a:scene3d>
            <a:camera prst="orthographicFront"/>
            <a:lightRig rig="threePt" dir="t"/>
          </a:scene3d>
          <a:sp3d>
            <a:bevelT/>
          </a:sp3d>
        </p:spPr>
        <p:txBody>
          <a:bodyPr wrap="square" rtlCol="0">
            <a:spAutoFit/>
          </a:bodyPr>
          <a:lstStyle/>
          <a:p>
            <a:r>
              <a:rPr lang="en-US" sz="1600" dirty="0" smtClean="0">
                <a:ln w="0"/>
                <a:effectLst>
                  <a:outerShdw blurRad="38100" dist="19050" dir="2700000" algn="tl" rotWithShape="0">
                    <a:schemeClr val="dk1">
                      <a:alpha val="40000"/>
                    </a:schemeClr>
                  </a:outerShdw>
                </a:effectLst>
              </a:rPr>
              <a:t>Strategy</a:t>
            </a:r>
            <a:r>
              <a:rPr lang="en-US" sz="1600" dirty="0" smtClean="0"/>
              <a:t>: </a:t>
            </a:r>
            <a:r>
              <a:rPr lang="en-US" sz="1600" dirty="0"/>
              <a:t>When we are successful, the media and our employees will be informed about the company happenings by various methods of communications, employee engagement will be up, and so will stock prices</a:t>
            </a:r>
            <a:r>
              <a:rPr lang="en-US" sz="1600" dirty="0" smtClean="0"/>
              <a:t>.</a:t>
            </a:r>
            <a:endParaRPr lang="en-US" sz="1600" dirty="0"/>
          </a:p>
        </p:txBody>
      </p:sp>
    </p:spTree>
    <p:extLst>
      <p:ext uri="{BB962C8B-B14F-4D97-AF65-F5344CB8AC3E}">
        <p14:creationId xmlns:p14="http://schemas.microsoft.com/office/powerpoint/2010/main" val="34191992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Messages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25046239"/>
              </p:ext>
            </p:extLst>
          </p:nvPr>
        </p:nvGraphicFramePr>
        <p:xfrm>
          <a:off x="484911" y="2299855"/>
          <a:ext cx="11305305" cy="4068343"/>
        </p:xfrm>
        <a:graphic>
          <a:graphicData uri="http://schemas.openxmlformats.org/drawingml/2006/table">
            <a:tbl>
              <a:tblPr firstRow="1" bandRow="1">
                <a:tableStyleId>{5C22544A-7EE6-4342-B048-85BDC9FD1C3A}</a:tableStyleId>
              </a:tblPr>
              <a:tblGrid>
                <a:gridCol w="2261061"/>
                <a:gridCol w="2261061"/>
                <a:gridCol w="2261061"/>
                <a:gridCol w="2261061"/>
                <a:gridCol w="2261061"/>
              </a:tblGrid>
              <a:tr h="410743">
                <a:tc>
                  <a:txBody>
                    <a:bodyPr/>
                    <a:lstStyle/>
                    <a:p>
                      <a:pPr algn="ctr"/>
                      <a:r>
                        <a:rPr lang="en-US" dirty="0" smtClean="0"/>
                        <a:t>Situation</a:t>
                      </a:r>
                      <a:endParaRPr lang="en-US" dirty="0"/>
                    </a:p>
                  </a:txBody>
                  <a:tcPr/>
                </a:tc>
                <a:tc>
                  <a:txBody>
                    <a:bodyPr/>
                    <a:lstStyle/>
                    <a:p>
                      <a:pPr algn="ctr"/>
                      <a:r>
                        <a:rPr lang="en-US" dirty="0" smtClean="0"/>
                        <a:t>Know</a:t>
                      </a:r>
                      <a:endParaRPr lang="en-US" dirty="0"/>
                    </a:p>
                  </a:txBody>
                  <a:tcPr/>
                </a:tc>
                <a:tc>
                  <a:txBody>
                    <a:bodyPr/>
                    <a:lstStyle/>
                    <a:p>
                      <a:pPr algn="ctr"/>
                      <a:r>
                        <a:rPr lang="en-US" dirty="0" smtClean="0"/>
                        <a:t>Feel</a:t>
                      </a:r>
                      <a:endParaRPr lang="en-US" dirty="0"/>
                    </a:p>
                  </a:txBody>
                  <a:tcPr/>
                </a:tc>
                <a:tc>
                  <a:txBody>
                    <a:bodyPr/>
                    <a:lstStyle/>
                    <a:p>
                      <a:pPr algn="ctr"/>
                      <a:r>
                        <a:rPr lang="en-US" dirty="0" smtClean="0"/>
                        <a:t>Do</a:t>
                      </a:r>
                      <a:endParaRPr lang="en-US" dirty="0"/>
                    </a:p>
                  </a:txBody>
                  <a:tcPr/>
                </a:tc>
                <a:tc>
                  <a:txBody>
                    <a:bodyPr/>
                    <a:lstStyle/>
                    <a:p>
                      <a:pPr algn="ctr"/>
                      <a:r>
                        <a:rPr lang="en-US" dirty="0" smtClean="0"/>
                        <a:t>What’s Next</a:t>
                      </a:r>
                      <a:endParaRPr lang="en-US" dirty="0"/>
                    </a:p>
                  </a:txBody>
                  <a:tcPr/>
                </a:tc>
              </a:tr>
              <a:tr h="3620930">
                <a:tc>
                  <a:txBody>
                    <a:bodyPr/>
                    <a:lstStyle/>
                    <a:p>
                      <a:r>
                        <a:rPr lang="en-US" dirty="0" smtClean="0"/>
                        <a:t>The internal and external communications channels are not up to</a:t>
                      </a:r>
                      <a:r>
                        <a:rPr lang="en-US" baseline="0" dirty="0" smtClean="0"/>
                        <a:t> par. The employees lost trust in leadership. The media does not have access to information. </a:t>
                      </a:r>
                      <a:endParaRPr lang="en-US" dirty="0"/>
                    </a:p>
                  </a:txBody>
                  <a:tcPr/>
                </a:tc>
                <a:tc>
                  <a:txBody>
                    <a:bodyPr/>
                    <a:lstStyle/>
                    <a:p>
                      <a:r>
                        <a:rPr lang="en-US" dirty="0" smtClean="0"/>
                        <a:t>There is a lot of assumptions</a:t>
                      </a:r>
                      <a:r>
                        <a:rPr lang="en-US" baseline="0" dirty="0" smtClean="0"/>
                        <a:t> and speculation within the media. The employees are not getting information from the company, they are getting information from the media. The employees also do not trust their leadership.</a:t>
                      </a:r>
                      <a:endParaRPr lang="en-US" dirty="0"/>
                    </a:p>
                  </a:txBody>
                  <a:tcPr/>
                </a:tc>
                <a:tc>
                  <a:txBody>
                    <a:bodyPr/>
                    <a:lstStyle/>
                    <a:p>
                      <a:r>
                        <a:rPr lang="en-US" dirty="0" smtClean="0"/>
                        <a:t>We are</a:t>
                      </a:r>
                      <a:r>
                        <a:rPr lang="en-US" baseline="0" dirty="0" smtClean="0"/>
                        <a:t> listening to the concerns of both the media and employees and are implementing changes coming in the next 12 months.  </a:t>
                      </a:r>
                      <a:endParaRPr lang="en-US" dirty="0"/>
                    </a:p>
                  </a:txBody>
                  <a:tcPr/>
                </a:tc>
                <a:tc>
                  <a:txBody>
                    <a:bodyPr/>
                    <a:lstStyle/>
                    <a:p>
                      <a:r>
                        <a:rPr lang="en-US" dirty="0" smtClean="0"/>
                        <a:t>We are taking</a:t>
                      </a:r>
                      <a:r>
                        <a:rPr lang="en-US" baseline="0" dirty="0" smtClean="0"/>
                        <a:t> action and will start by listening to concerns in a town hall. </a:t>
                      </a:r>
                      <a:endParaRPr lang="en-US" dirty="0"/>
                    </a:p>
                  </a:txBody>
                  <a:tcPr/>
                </a:tc>
                <a:tc>
                  <a:txBody>
                    <a:bodyPr/>
                    <a:lstStyle/>
                    <a:p>
                      <a:r>
                        <a:rPr lang="en-US" dirty="0" smtClean="0"/>
                        <a:t>We will be implementing</a:t>
                      </a:r>
                      <a:r>
                        <a:rPr lang="en-US" baseline="0" dirty="0" smtClean="0"/>
                        <a:t> many new communications channels within the next few months. We will also be implementing teambuilding activities for our employees and coverage opportunities for the media. </a:t>
                      </a:r>
                      <a:endParaRPr lang="en-US" dirty="0"/>
                    </a:p>
                  </a:txBody>
                  <a:tcPr/>
                </a:tc>
              </a:tr>
            </a:tbl>
          </a:graphicData>
        </a:graphic>
      </p:graphicFrame>
    </p:spTree>
    <p:extLst>
      <p:ext uri="{BB962C8B-B14F-4D97-AF65-F5344CB8AC3E}">
        <p14:creationId xmlns:p14="http://schemas.microsoft.com/office/powerpoint/2010/main" val="17821390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xmlns="" id="{0F80BA6A-9E4C-4A53-9C2E-FFC66DF8524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xmlns="" id="{331A6988-4CC3-42CD-9431-EDE8BA82AF3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
            <a:ext cx="4125976" cy="6858002"/>
          </a:xfrm>
          <a:custGeom>
            <a:avLst/>
            <a:gdLst>
              <a:gd name="connsiteX0" fmla="*/ 4125976 w 4125976"/>
              <a:gd name="connsiteY0" fmla="*/ 0 h 6858002"/>
              <a:gd name="connsiteX1" fmla="*/ 1300393 w 4125976"/>
              <a:gd name="connsiteY1" fmla="*/ 0 h 6858002"/>
              <a:gd name="connsiteX2" fmla="*/ 1300393 w 4125976"/>
              <a:gd name="connsiteY2" fmla="*/ 2 h 6858002"/>
              <a:gd name="connsiteX3" fmla="*/ 1155520 w 4125976"/>
              <a:gd name="connsiteY3" fmla="*/ 2 h 6858002"/>
              <a:gd name="connsiteX4" fmla="*/ 1074856 w 4125976"/>
              <a:gd name="connsiteY4" fmla="*/ 88573 h 6858002"/>
              <a:gd name="connsiteX5" fmla="*/ 0 w 4125976"/>
              <a:gd name="connsiteY5" fmla="*/ 3396600 h 6858002"/>
              <a:gd name="connsiteX6" fmla="*/ 1222540 w 4125976"/>
              <a:gd name="connsiteY6" fmla="*/ 6858002 h 6858002"/>
              <a:gd name="connsiteX7" fmla="*/ 4125598 w 4125976"/>
              <a:gd name="connsiteY7" fmla="*/ 6858002 h 6858002"/>
              <a:gd name="connsiteX8" fmla="*/ 4125976 w 4125976"/>
              <a:gd name="connsiteY8" fmla="*/ 685760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5976" h="6858002">
                <a:moveTo>
                  <a:pt x="4125976" y="0"/>
                </a:moveTo>
                <a:lnTo>
                  <a:pt x="1300393" y="0"/>
                </a:lnTo>
                <a:lnTo>
                  <a:pt x="1300393" y="2"/>
                </a:lnTo>
                <a:lnTo>
                  <a:pt x="1155520" y="2"/>
                </a:lnTo>
                <a:lnTo>
                  <a:pt x="1074856" y="88573"/>
                </a:lnTo>
                <a:cubicBezTo>
                  <a:pt x="422987" y="841260"/>
                  <a:pt x="0" y="2042663"/>
                  <a:pt x="0" y="3396600"/>
                </a:cubicBezTo>
                <a:cubicBezTo>
                  <a:pt x="0" y="4846647"/>
                  <a:pt x="488259" y="6121285"/>
                  <a:pt x="1222540" y="6858002"/>
                </a:cubicBezTo>
                <a:cubicBezTo>
                  <a:pt x="4125598" y="6858002"/>
                  <a:pt x="4125598" y="6858002"/>
                  <a:pt x="4125598" y="6858002"/>
                </a:cubicBezTo>
                <a:lnTo>
                  <a:pt x="4125976" y="6857600"/>
                </a:lnTo>
                <a:close/>
              </a:path>
            </a:pathLst>
          </a:custGeom>
          <a:blipFill dpi="0" rotWithShape="1">
            <a:blip r:embed="rId2"/>
            <a:srcRect/>
            <a:tile tx="0" ty="0" sx="100000" sy="100000" flip="none" algn="tl"/>
          </a:blipFill>
          <a:ln>
            <a:noFill/>
          </a:ln>
        </p:spPr>
        <p:style>
          <a:lnRef idx="2">
            <a:schemeClr val="accent1">
              <a:shade val="50000"/>
            </a:schemeClr>
          </a:lnRef>
          <a:fillRef idx="1003">
            <a:schemeClr val="l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85801" y="643466"/>
            <a:ext cx="2590799" cy="4995333"/>
          </a:xfrm>
        </p:spPr>
        <p:txBody>
          <a:bodyPr>
            <a:normAutofit/>
          </a:bodyPr>
          <a:lstStyle/>
          <a:p>
            <a:r>
              <a:rPr lang="en-US">
                <a:solidFill>
                  <a:srgbClr val="FFFFFF"/>
                </a:solidFill>
              </a:rPr>
              <a:t>Tactics for Employees</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1320862473"/>
              </p:ext>
            </p:extLst>
          </p:nvPr>
        </p:nvGraphicFramePr>
        <p:xfrm>
          <a:off x="4808601" y="901700"/>
          <a:ext cx="6545199" cy="4820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00515" y="928683"/>
            <a:ext cx="701003" cy="571500"/>
          </a:xfrm>
          <a:prstGeom prst="rect">
            <a:avLst/>
          </a:prstGeom>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35501" y="1513095"/>
            <a:ext cx="595585" cy="595585"/>
          </a:xfrm>
          <a:prstGeom prst="rect">
            <a:avLst/>
          </a:prstGeom>
        </p:spPr>
      </p:pic>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82032" y="3855212"/>
            <a:ext cx="631836" cy="631836"/>
          </a:xfrm>
          <a:prstGeom prst="rect">
            <a:avLst/>
          </a:prstGeom>
        </p:spPr>
      </p:pic>
      <p:pic>
        <p:nvPicPr>
          <p:cNvPr id="7" name="Picture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41957" y="3288240"/>
            <a:ext cx="650663" cy="650663"/>
          </a:xfrm>
          <a:prstGeom prst="rect">
            <a:avLst/>
          </a:prstGeom>
        </p:spPr>
      </p:pic>
      <p:pic>
        <p:nvPicPr>
          <p:cNvPr id="8" name="Picture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134672" y="4424944"/>
            <a:ext cx="617873" cy="617873"/>
          </a:xfrm>
          <a:prstGeom prst="rect">
            <a:avLst/>
          </a:prstGeom>
        </p:spPr>
      </p:pic>
      <p:pic>
        <p:nvPicPr>
          <p:cNvPr id="9" name="Picture 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156133" y="5060167"/>
            <a:ext cx="574953" cy="574953"/>
          </a:xfrm>
          <a:prstGeom prst="rect">
            <a:avLst/>
          </a:prstGeom>
        </p:spPr>
      </p:pic>
      <p:pic>
        <p:nvPicPr>
          <p:cNvPr id="10" name="Picture 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119086" y="2121592"/>
            <a:ext cx="631836" cy="631836"/>
          </a:xfrm>
          <a:prstGeom prst="rect">
            <a:avLst/>
          </a:prstGeom>
        </p:spPr>
      </p:pic>
      <p:pic>
        <p:nvPicPr>
          <p:cNvPr id="11" name="Picture 1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207780" y="2759788"/>
            <a:ext cx="600821" cy="600821"/>
          </a:xfrm>
          <a:prstGeom prst="rect">
            <a:avLst/>
          </a:prstGeom>
        </p:spPr>
      </p:pic>
    </p:spTree>
    <p:extLst>
      <p:ext uri="{BB962C8B-B14F-4D97-AF65-F5344CB8AC3E}">
        <p14:creationId xmlns:p14="http://schemas.microsoft.com/office/powerpoint/2010/main" val="143961397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xmlns="" id="{0F80BA6A-9E4C-4A53-9C2E-FFC66DF8524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xmlns="" id="{331A6988-4CC3-42CD-9431-EDE8BA82AF3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
            <a:ext cx="4125976" cy="6858002"/>
          </a:xfrm>
          <a:custGeom>
            <a:avLst/>
            <a:gdLst>
              <a:gd name="connsiteX0" fmla="*/ 4125976 w 4125976"/>
              <a:gd name="connsiteY0" fmla="*/ 0 h 6858002"/>
              <a:gd name="connsiteX1" fmla="*/ 1300393 w 4125976"/>
              <a:gd name="connsiteY1" fmla="*/ 0 h 6858002"/>
              <a:gd name="connsiteX2" fmla="*/ 1300393 w 4125976"/>
              <a:gd name="connsiteY2" fmla="*/ 2 h 6858002"/>
              <a:gd name="connsiteX3" fmla="*/ 1155520 w 4125976"/>
              <a:gd name="connsiteY3" fmla="*/ 2 h 6858002"/>
              <a:gd name="connsiteX4" fmla="*/ 1074856 w 4125976"/>
              <a:gd name="connsiteY4" fmla="*/ 88573 h 6858002"/>
              <a:gd name="connsiteX5" fmla="*/ 0 w 4125976"/>
              <a:gd name="connsiteY5" fmla="*/ 3396600 h 6858002"/>
              <a:gd name="connsiteX6" fmla="*/ 1222540 w 4125976"/>
              <a:gd name="connsiteY6" fmla="*/ 6858002 h 6858002"/>
              <a:gd name="connsiteX7" fmla="*/ 4125598 w 4125976"/>
              <a:gd name="connsiteY7" fmla="*/ 6858002 h 6858002"/>
              <a:gd name="connsiteX8" fmla="*/ 4125976 w 4125976"/>
              <a:gd name="connsiteY8" fmla="*/ 685760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5976" h="6858002">
                <a:moveTo>
                  <a:pt x="4125976" y="0"/>
                </a:moveTo>
                <a:lnTo>
                  <a:pt x="1300393" y="0"/>
                </a:lnTo>
                <a:lnTo>
                  <a:pt x="1300393" y="2"/>
                </a:lnTo>
                <a:lnTo>
                  <a:pt x="1155520" y="2"/>
                </a:lnTo>
                <a:lnTo>
                  <a:pt x="1074856" y="88573"/>
                </a:lnTo>
                <a:cubicBezTo>
                  <a:pt x="422987" y="841260"/>
                  <a:pt x="0" y="2042663"/>
                  <a:pt x="0" y="3396600"/>
                </a:cubicBezTo>
                <a:cubicBezTo>
                  <a:pt x="0" y="4846647"/>
                  <a:pt x="488259" y="6121285"/>
                  <a:pt x="1222540" y="6858002"/>
                </a:cubicBezTo>
                <a:cubicBezTo>
                  <a:pt x="4125598" y="6858002"/>
                  <a:pt x="4125598" y="6858002"/>
                  <a:pt x="4125598" y="6858002"/>
                </a:cubicBezTo>
                <a:lnTo>
                  <a:pt x="4125976" y="6857600"/>
                </a:lnTo>
                <a:close/>
              </a:path>
            </a:pathLst>
          </a:custGeom>
          <a:blipFill dpi="0" rotWithShape="1">
            <a:blip r:embed="rId2"/>
            <a:srcRect/>
            <a:tile tx="0" ty="0" sx="100000" sy="100000" flip="none" algn="tl"/>
          </a:blipFill>
          <a:ln>
            <a:noFill/>
          </a:ln>
        </p:spPr>
        <p:style>
          <a:lnRef idx="2">
            <a:schemeClr val="accent1">
              <a:shade val="50000"/>
            </a:schemeClr>
          </a:lnRef>
          <a:fillRef idx="1003">
            <a:schemeClr val="l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85801" y="643466"/>
            <a:ext cx="2590799" cy="4995333"/>
          </a:xfrm>
        </p:spPr>
        <p:txBody>
          <a:bodyPr>
            <a:normAutofit/>
          </a:bodyPr>
          <a:lstStyle/>
          <a:p>
            <a:r>
              <a:rPr lang="en-US" sz="3100">
                <a:solidFill>
                  <a:srgbClr val="FFFFFF"/>
                </a:solidFill>
              </a:rPr>
              <a:t>Tactics For Employees with Explanations</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849636358"/>
              </p:ext>
            </p:extLst>
          </p:nvPr>
        </p:nvGraphicFramePr>
        <p:xfrm>
          <a:off x="4808601" y="901700"/>
          <a:ext cx="6545199" cy="4820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05817" y="867621"/>
            <a:ext cx="701003" cy="571500"/>
          </a:xfrm>
          <a:prstGeom prst="rect">
            <a:avLst/>
          </a:prstGeom>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11172" y="1529786"/>
            <a:ext cx="512233" cy="512233"/>
          </a:xfrm>
          <a:prstGeom prst="rect">
            <a:avLst/>
          </a:prstGeom>
        </p:spPr>
      </p:pic>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03774" y="2132684"/>
            <a:ext cx="638830" cy="638830"/>
          </a:xfrm>
          <a:prstGeom prst="rect">
            <a:avLst/>
          </a:prstGeom>
        </p:spPr>
      </p:pic>
      <p:pic>
        <p:nvPicPr>
          <p:cNvPr id="9" name="Picture 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87501" y="2717080"/>
            <a:ext cx="594711" cy="594711"/>
          </a:xfrm>
          <a:prstGeom prst="rect">
            <a:avLst/>
          </a:prstGeom>
        </p:spPr>
      </p:pic>
      <p:pic>
        <p:nvPicPr>
          <p:cNvPr id="10" name="Picture 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152365" y="3274984"/>
            <a:ext cx="643466" cy="643466"/>
          </a:xfrm>
          <a:prstGeom prst="rect">
            <a:avLst/>
          </a:prstGeom>
        </p:spPr>
      </p:pic>
      <p:pic>
        <p:nvPicPr>
          <p:cNvPr id="11" name="Picture 1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205504" y="3930260"/>
            <a:ext cx="537100" cy="537100"/>
          </a:xfrm>
          <a:prstGeom prst="rect">
            <a:avLst/>
          </a:prstGeom>
        </p:spPr>
      </p:pic>
      <p:pic>
        <p:nvPicPr>
          <p:cNvPr id="12" name="Picture 1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113896" y="4460347"/>
            <a:ext cx="618585" cy="618585"/>
          </a:xfrm>
          <a:prstGeom prst="rect">
            <a:avLst/>
          </a:prstGeom>
        </p:spPr>
      </p:pic>
      <p:pic>
        <p:nvPicPr>
          <p:cNvPr id="13" name="Picture 1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205504" y="5095771"/>
            <a:ext cx="487092" cy="490706"/>
          </a:xfrm>
          <a:prstGeom prst="rect">
            <a:avLst/>
          </a:prstGeom>
        </p:spPr>
      </p:pic>
    </p:spTree>
    <p:extLst>
      <p:ext uri="{BB962C8B-B14F-4D97-AF65-F5344CB8AC3E}">
        <p14:creationId xmlns:p14="http://schemas.microsoft.com/office/powerpoint/2010/main" val="60471219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xmlns="" id="{0F80BA6A-9E4C-4A53-9C2E-FFC66DF8524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xmlns="" id="{331A6988-4CC3-42CD-9431-EDE8BA82AF3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
            <a:ext cx="4125976" cy="6858002"/>
          </a:xfrm>
          <a:custGeom>
            <a:avLst/>
            <a:gdLst>
              <a:gd name="connsiteX0" fmla="*/ 4125976 w 4125976"/>
              <a:gd name="connsiteY0" fmla="*/ 0 h 6858002"/>
              <a:gd name="connsiteX1" fmla="*/ 1300393 w 4125976"/>
              <a:gd name="connsiteY1" fmla="*/ 0 h 6858002"/>
              <a:gd name="connsiteX2" fmla="*/ 1300393 w 4125976"/>
              <a:gd name="connsiteY2" fmla="*/ 2 h 6858002"/>
              <a:gd name="connsiteX3" fmla="*/ 1155520 w 4125976"/>
              <a:gd name="connsiteY3" fmla="*/ 2 h 6858002"/>
              <a:gd name="connsiteX4" fmla="*/ 1074856 w 4125976"/>
              <a:gd name="connsiteY4" fmla="*/ 88573 h 6858002"/>
              <a:gd name="connsiteX5" fmla="*/ 0 w 4125976"/>
              <a:gd name="connsiteY5" fmla="*/ 3396600 h 6858002"/>
              <a:gd name="connsiteX6" fmla="*/ 1222540 w 4125976"/>
              <a:gd name="connsiteY6" fmla="*/ 6858002 h 6858002"/>
              <a:gd name="connsiteX7" fmla="*/ 4125598 w 4125976"/>
              <a:gd name="connsiteY7" fmla="*/ 6858002 h 6858002"/>
              <a:gd name="connsiteX8" fmla="*/ 4125976 w 4125976"/>
              <a:gd name="connsiteY8" fmla="*/ 685760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5976" h="6858002">
                <a:moveTo>
                  <a:pt x="4125976" y="0"/>
                </a:moveTo>
                <a:lnTo>
                  <a:pt x="1300393" y="0"/>
                </a:lnTo>
                <a:lnTo>
                  <a:pt x="1300393" y="2"/>
                </a:lnTo>
                <a:lnTo>
                  <a:pt x="1155520" y="2"/>
                </a:lnTo>
                <a:lnTo>
                  <a:pt x="1074856" y="88573"/>
                </a:lnTo>
                <a:cubicBezTo>
                  <a:pt x="422987" y="841260"/>
                  <a:pt x="0" y="2042663"/>
                  <a:pt x="0" y="3396600"/>
                </a:cubicBezTo>
                <a:cubicBezTo>
                  <a:pt x="0" y="4846647"/>
                  <a:pt x="488259" y="6121285"/>
                  <a:pt x="1222540" y="6858002"/>
                </a:cubicBezTo>
                <a:cubicBezTo>
                  <a:pt x="4125598" y="6858002"/>
                  <a:pt x="4125598" y="6858002"/>
                  <a:pt x="4125598" y="6858002"/>
                </a:cubicBezTo>
                <a:lnTo>
                  <a:pt x="4125976" y="6857600"/>
                </a:lnTo>
                <a:close/>
              </a:path>
            </a:pathLst>
          </a:custGeom>
          <a:blipFill dpi="0" rotWithShape="1">
            <a:blip r:embed="rId2"/>
            <a:srcRect/>
            <a:tile tx="0" ty="0" sx="100000" sy="100000" flip="none" algn="tl"/>
          </a:blipFill>
          <a:ln>
            <a:noFill/>
          </a:ln>
        </p:spPr>
        <p:style>
          <a:lnRef idx="2">
            <a:schemeClr val="accent1">
              <a:shade val="50000"/>
            </a:schemeClr>
          </a:lnRef>
          <a:fillRef idx="1003">
            <a:schemeClr val="l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85801" y="643466"/>
            <a:ext cx="2590799" cy="4995333"/>
          </a:xfrm>
        </p:spPr>
        <p:txBody>
          <a:bodyPr>
            <a:normAutofit/>
          </a:bodyPr>
          <a:lstStyle/>
          <a:p>
            <a:r>
              <a:rPr lang="en-US">
                <a:solidFill>
                  <a:srgbClr val="FFFFFF"/>
                </a:solidFill>
              </a:rPr>
              <a:t>Tactics for Media</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429052239"/>
              </p:ext>
            </p:extLst>
          </p:nvPr>
        </p:nvGraphicFramePr>
        <p:xfrm>
          <a:off x="4808601" y="901700"/>
          <a:ext cx="6545199" cy="4820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25976" y="901700"/>
            <a:ext cx="664633" cy="664633"/>
          </a:xfrm>
          <a:prstGeom prst="rect">
            <a:avLst/>
          </a:prstGeom>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04809" y="1566333"/>
            <a:ext cx="685800" cy="685800"/>
          </a:xfrm>
          <a:prstGeom prst="rect">
            <a:avLst/>
          </a:prstGeom>
        </p:spPr>
      </p:pic>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25976" y="2990849"/>
            <a:ext cx="664633" cy="715434"/>
          </a:xfrm>
          <a:prstGeom prst="rect">
            <a:avLst/>
          </a:prstGeom>
        </p:spPr>
      </p:pic>
      <p:pic>
        <p:nvPicPr>
          <p:cNvPr id="7" name="Picture 6"/>
          <p:cNvPicPr>
            <a:picLocks noChangeAspect="1"/>
          </p:cNvPicPr>
          <p:nvPr/>
        </p:nvPicPr>
        <p:blipFill rotWithShape="1">
          <a:blip r:embed="rId11">
            <a:extLst>
              <a:ext uri="{28A0092B-C50C-407E-A947-70E740481C1C}">
                <a14:useLocalDpi xmlns:a14="http://schemas.microsoft.com/office/drawing/2010/main" val="0"/>
              </a:ext>
            </a:extLst>
          </a:blip>
          <a:srcRect l="20960" t="1" r="17904" b="3225"/>
          <a:stretch/>
        </p:blipFill>
        <p:spPr>
          <a:xfrm>
            <a:off x="4152964" y="4360333"/>
            <a:ext cx="655637" cy="605367"/>
          </a:xfrm>
          <a:prstGeom prst="rect">
            <a:avLst/>
          </a:prstGeom>
        </p:spPr>
      </p:pic>
      <p:pic>
        <p:nvPicPr>
          <p:cNvPr id="8" name="Picture 7"/>
          <p:cNvPicPr>
            <a:picLocks noChangeAspect="1"/>
          </p:cNvPicPr>
          <p:nvPr/>
        </p:nvPicPr>
        <p:blipFill rotWithShape="1">
          <a:blip r:embed="rId12">
            <a:extLst>
              <a:ext uri="{28A0092B-C50C-407E-A947-70E740481C1C}">
                <a14:useLocalDpi xmlns:a14="http://schemas.microsoft.com/office/drawing/2010/main" val="0"/>
              </a:ext>
            </a:extLst>
          </a:blip>
          <a:srcRect l="36609" t="9320" r="37160" b="54658"/>
          <a:stretch/>
        </p:blipFill>
        <p:spPr>
          <a:xfrm>
            <a:off x="4152964" y="3666067"/>
            <a:ext cx="637645" cy="664633"/>
          </a:xfrm>
          <a:prstGeom prst="rect">
            <a:avLst/>
          </a:prstGeom>
        </p:spPr>
      </p:pic>
      <p:pic>
        <p:nvPicPr>
          <p:cNvPr id="9" name="Picture 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959225" y="4995333"/>
            <a:ext cx="785346" cy="785346"/>
          </a:xfrm>
          <a:prstGeom prst="rect">
            <a:avLst/>
          </a:prstGeom>
        </p:spPr>
      </p:pic>
      <p:pic>
        <p:nvPicPr>
          <p:cNvPr id="10" name="Picture 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167781" y="2241552"/>
            <a:ext cx="613832" cy="613832"/>
          </a:xfrm>
          <a:prstGeom prst="rect">
            <a:avLst/>
          </a:prstGeom>
        </p:spPr>
      </p:pic>
    </p:spTree>
    <p:extLst>
      <p:ext uri="{BB962C8B-B14F-4D97-AF65-F5344CB8AC3E}">
        <p14:creationId xmlns:p14="http://schemas.microsoft.com/office/powerpoint/2010/main" val="27460641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61DDDE80-2DFA-4F2A-B66F-72059846BD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Celestial</Template>
  <TotalTime>3152</TotalTime>
  <Words>1254</Words>
  <Application>Microsoft Macintosh PowerPoint</Application>
  <PresentationFormat>Widescreen</PresentationFormat>
  <Paragraphs>197</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Calibri</vt:lpstr>
      <vt:lpstr>Calibri Light</vt:lpstr>
      <vt:lpstr>Arial</vt:lpstr>
      <vt:lpstr>Celestial</vt:lpstr>
      <vt:lpstr>ABC Company</vt:lpstr>
      <vt:lpstr>Background/ Situation Analysis</vt:lpstr>
      <vt:lpstr>Audiences</vt:lpstr>
      <vt:lpstr>Strategy</vt:lpstr>
      <vt:lpstr>Goals and objectives</vt:lpstr>
      <vt:lpstr>Key Messages</vt:lpstr>
      <vt:lpstr>Tactics for Employees</vt:lpstr>
      <vt:lpstr>Tactics For Employees with Explanations</vt:lpstr>
      <vt:lpstr>Tactics for Media</vt:lpstr>
      <vt:lpstr>Tactics For Employees with Explanations</vt:lpstr>
      <vt:lpstr>Calendar</vt:lpstr>
      <vt:lpstr>Calendar</vt:lpstr>
      <vt:lpstr>Timeline</vt:lpstr>
      <vt:lpstr>Measurement</vt:lpstr>
      <vt:lpstr>Budget</vt:lpstr>
      <vt:lpstr>Plan Wrap Up/ Results</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ABC Company</dc:title>
  <dc:creator>Lilli Jennison</dc:creator>
  <cp:lastModifiedBy>Lilli Jennison</cp:lastModifiedBy>
  <cp:revision>42</cp:revision>
  <dcterms:created xsi:type="dcterms:W3CDTF">2017-10-26T21:44:15Z</dcterms:created>
  <dcterms:modified xsi:type="dcterms:W3CDTF">2017-10-29T02:18:07Z</dcterms:modified>
</cp:coreProperties>
</file>