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96"/>
  </p:normalViewPr>
  <p:slideViewPr>
    <p:cSldViewPr snapToGrid="0" snapToObjects="1">
      <p:cViewPr varScale="1">
        <p:scale>
          <a:sx n="124" d="100"/>
          <a:sy n="124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dfd770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6dfd7701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636ff9f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636ff9f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6f95d8d87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6f95d8d87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dfd7701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dfd7701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6f95d8d87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6f95d8d87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636ff9f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636ff9f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82530d67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82530d67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6727cc28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6727cc28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727cc2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727cc2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6636ff9f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6636ff9f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dfd7701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dfd7701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6dfd7701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6dfd7701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6f95d8d87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6f95d8d87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6f95d8d87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6f95d8d87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f95d8d87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f95d8d87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6f95d8d87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6f95d8d87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6f95d8d87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6f95d8d87_2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6f95d8d87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6f95d8d87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821ce7e9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821ce7e9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82150194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82150194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65da2f2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65da2f2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82150194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82150194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6636ff9f5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6636ff9f5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636ff9f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636ff9f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8215019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8215019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6dfd7701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6dfd7701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Relationship Id="rId8" Type="http://schemas.openxmlformats.org/officeDocument/2006/relationships/image" Target="../media/image6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victoria+huff+photography&amp;oq=Victoria+Huff+p&amp;aqs=chrome.2.69i57j0l3.8156j0j7&amp;sourceid=chrome&amp;ie=UTF-8" TargetMode="External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344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/>
            </a:r>
            <a:br>
              <a:rPr lang="en"/>
            </a:br>
            <a:r>
              <a:rPr lang="en" sz="6500">
                <a:solidFill>
                  <a:srgbClr val="EA999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Industrial Chic</a:t>
            </a:r>
            <a:endParaRPr sz="6500">
              <a:solidFill>
                <a:srgbClr val="EA9999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EA9999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Wedding</a:t>
            </a:r>
            <a:r>
              <a:rPr lang="en" sz="6500"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6500"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ree Serif"/>
                <a:ea typeface="Bree Serif"/>
                <a:cs typeface="Bree Serif"/>
                <a:sym typeface="Bree Serif"/>
              </a:rPr>
              <a:t>Mindy Chavarria, Eliana Weiss, Rebecca Good, Ashton Zaluski, Kelley Lockaby and Lilli Jennison</a:t>
            </a:r>
            <a:endParaRPr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0" y="-534975"/>
            <a:ext cx="9165975" cy="613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91650" y="76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Ultra"/>
                <a:ea typeface="Ultra"/>
                <a:cs typeface="Ultra"/>
                <a:sym typeface="Ultra"/>
              </a:rPr>
              <a:t>FLOOR PLAN</a:t>
            </a:r>
            <a:endParaRPr sz="3600"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398" y="217825"/>
            <a:ext cx="4892700" cy="373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0400" y="4137625"/>
            <a:ext cx="4892701" cy="75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275" y="801700"/>
            <a:ext cx="3092400" cy="409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57351" cy="518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6450" y="0"/>
            <a:ext cx="4887551" cy="22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275" y="2167925"/>
            <a:ext cx="1924725" cy="2975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6">
            <a:alphaModFix/>
          </a:blip>
          <a:srcRect t="43868" b="27823"/>
          <a:stretch/>
        </p:blipFill>
        <p:spPr>
          <a:xfrm>
            <a:off x="3021775" y="0"/>
            <a:ext cx="2090725" cy="225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2250" y="2256400"/>
            <a:ext cx="3857025" cy="288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141700" y="99175"/>
            <a:ext cx="26922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1955375" y="4307625"/>
            <a:ext cx="72381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FULL OPEN BAR!!</a:t>
            </a:r>
            <a:endParaRPr sz="50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6325" y="0"/>
            <a:ext cx="2587674" cy="28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3439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3975" y="0"/>
            <a:ext cx="3212350" cy="35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 rotWithShape="1">
          <a:blip r:embed="rId6">
            <a:alphaModFix/>
          </a:blip>
          <a:srcRect t="30237" b="16759"/>
          <a:stretch/>
        </p:blipFill>
        <p:spPr>
          <a:xfrm>
            <a:off x="6319550" y="2578850"/>
            <a:ext cx="2824449" cy="25646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4"/>
          <p:cNvSpPr txBox="1"/>
          <p:nvPr/>
        </p:nvSpPr>
        <p:spPr>
          <a:xfrm>
            <a:off x="3107150" y="3556525"/>
            <a:ext cx="3212400" cy="15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MINOR</a:t>
            </a:r>
            <a:endParaRPr sz="40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 DETAILS</a:t>
            </a:r>
            <a:endParaRPr sz="40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311700" y="248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Budget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Ceremony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Music $450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Officiant $350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Marriage License $57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Venue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The Mill at Yellow River $999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4641000" y="406175"/>
            <a:ext cx="4191300" cy="3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Catering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Station Style $10,449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Horderves $4,500 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Desserts $0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Open Bar $2,700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Bartender Service $0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8" name="Google Shape;168;p25" descr="See the source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0310" y="2824200"/>
            <a:ext cx="4110791" cy="20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body" idx="1"/>
          </p:nvPr>
        </p:nvSpPr>
        <p:spPr>
          <a:xfrm>
            <a:off x="213425" y="235150"/>
            <a:ext cx="8520600" cy="48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Photography/Videographer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Photographer (Victoria Huff Photography) $3,000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Videographer (Petit Four Films Atlanta) $3,499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Floral Decor 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Bride $199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Bridesmaids (7) $903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Boutonnieres (7 groomsmen, father of bride, father of 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groom, grandfathers,ushers) $323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Mother of Bride, Mother of Groom, Grandmothers $100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Flower Girl $30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Tall Arrangements (18 tables) $2,250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Low Arrangements (18 tables) $1,062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4" name="Google Shape;174;p26" descr="baby's breath wedding bouquets and boutonnieres #weddingflowers #weddingbouquets #weddingdecor #weddingideas #baby'sbreath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2225" y="163825"/>
            <a:ext cx="2409325" cy="48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body" idx="1"/>
          </p:nvPr>
        </p:nvSpPr>
        <p:spPr>
          <a:xfrm>
            <a:off x="311700" y="147800"/>
            <a:ext cx="8520600" cy="44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Decor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Linens $0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Lighting $50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Draping $2,500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Reception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Music $1,595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Invitations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Programs and Table Cards $747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Invitations + RSVP Cards $417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Save the Dates 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+ Thank You Notes $399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0" name="Google Shape;180;p27"/>
          <p:cNvSpPr txBox="1"/>
          <p:nvPr/>
        </p:nvSpPr>
        <p:spPr>
          <a:xfrm>
            <a:off x="3833050" y="147800"/>
            <a:ext cx="3789300" cy="28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Fashion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Wedding Dress $3,000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Veil $129.99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Accessories $132.65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Bridal Party Makeup $675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Bride’s Makeup $165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Bride’s Hair $150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Bridal Party’s Hair $525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Flower Girl Hair $45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" name="Google Shape;181;p27" descr="— What to Wear to Weddings: The Do’s and Don’t’s of…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5975" y="2150825"/>
            <a:ext cx="1924225" cy="289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 descr="Classic Black and White Wedding Photography by www.AtlantaArtisticWeddings.co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4350" y="2970500"/>
            <a:ext cx="2271626" cy="200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 txBox="1">
            <a:spLocks noGrp="1"/>
          </p:cNvSpPr>
          <p:nvPr>
            <p:ph type="body" idx="1"/>
          </p:nvPr>
        </p:nvSpPr>
        <p:spPr>
          <a:xfrm>
            <a:off x="311700" y="224200"/>
            <a:ext cx="8520600" cy="40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Miscellaneous 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Guest Book and Pen $25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Ring Bearer Pillow $25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Flower Girl Basket $25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Unity Candle for Ceremony $25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Favors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Wedding Favors $900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4728525" y="224200"/>
            <a:ext cx="3985800" cy="3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Lodging and Transportation 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Lodging $819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Transportation $1,600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Wedding Planner</a:t>
            </a:r>
            <a:endParaRPr sz="2200" b="1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Ultra"/>
              <a:buChar char="●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Full Service Planner $6,000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3107325" y="3445349"/>
            <a:ext cx="6574200" cy="10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BECA"/>
                </a:solidFill>
                <a:latin typeface="Ultra"/>
                <a:ea typeface="Ultra"/>
                <a:cs typeface="Ultra"/>
                <a:sym typeface="Ultra"/>
              </a:rPr>
              <a:t>Industrial Chic Wedding</a:t>
            </a:r>
            <a:endParaRPr sz="2200" b="1">
              <a:solidFill>
                <a:srgbClr val="FFBECA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BECA"/>
                </a:solidFill>
                <a:latin typeface="Ultra"/>
                <a:ea typeface="Ultra"/>
                <a:cs typeface="Ultra"/>
                <a:sym typeface="Ultra"/>
              </a:rPr>
              <a:t>            Grand Total </a:t>
            </a:r>
            <a:r>
              <a:rPr lang="en" sz="20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$50,820.64</a:t>
            </a:r>
            <a:endParaRPr sz="2000"/>
          </a:p>
        </p:txBody>
      </p:sp>
      <p:pic>
        <p:nvPicPr>
          <p:cNvPr id="190" name="Google Shape;190;p28" descr="This boho wedding at Paiute Golf Resort was romantic in every way. The Light and The Love Photography captured beautiful couple portraits in the deser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123225"/>
            <a:ext cx="3412151" cy="192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198" y="155450"/>
            <a:ext cx="3443601" cy="483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923" y="152400"/>
            <a:ext cx="355200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125" y="152400"/>
            <a:ext cx="350658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035250" cy="20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8325" y="0"/>
            <a:ext cx="3436425" cy="52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5">
            <a:alphaModFix/>
          </a:blip>
          <a:srcRect b="60609"/>
          <a:stretch/>
        </p:blipFill>
        <p:spPr>
          <a:xfrm>
            <a:off x="0" y="2026025"/>
            <a:ext cx="2088976" cy="311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 rotWithShape="1">
          <a:blip r:embed="rId6">
            <a:alphaModFix/>
          </a:blip>
          <a:srcRect b="28212"/>
          <a:stretch/>
        </p:blipFill>
        <p:spPr>
          <a:xfrm>
            <a:off x="3035250" y="0"/>
            <a:ext cx="2857500" cy="202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7">
            <a:alphaModFix/>
          </a:blip>
          <a:srcRect t="24243" b="6331"/>
          <a:stretch/>
        </p:blipFill>
        <p:spPr>
          <a:xfrm>
            <a:off x="2088975" y="2061450"/>
            <a:ext cx="2360224" cy="31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8">
            <a:alphaModFix/>
          </a:blip>
          <a:srcRect l="52622" t="4680"/>
          <a:stretch/>
        </p:blipFill>
        <p:spPr>
          <a:xfrm>
            <a:off x="4270950" y="1997788"/>
            <a:ext cx="1621800" cy="32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/>
          <p:nvPr/>
        </p:nvSpPr>
        <p:spPr>
          <a:xfrm>
            <a:off x="5011275" y="3790525"/>
            <a:ext cx="8274900" cy="1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solidFill>
                  <a:srgbClr val="93C47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Yummm..</a:t>
            </a:r>
            <a:endParaRPr sz="8000" b="1">
              <a:solidFill>
                <a:srgbClr val="93C47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5866150" y="96725"/>
            <a:ext cx="3202200" cy="9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6"/>
                </a:solidFill>
                <a:latin typeface="Ultra"/>
                <a:ea typeface="Ultra"/>
                <a:cs typeface="Ultra"/>
                <a:sym typeface="Ultra"/>
              </a:rPr>
              <a:t>DESSERT TIME</a:t>
            </a:r>
            <a:endParaRPr sz="4000">
              <a:solidFill>
                <a:schemeClr val="accent6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2922" y="225400"/>
            <a:ext cx="1080575" cy="147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2525" y="128475"/>
            <a:ext cx="1879550" cy="222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1650" y="128463"/>
            <a:ext cx="1439350" cy="215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600" y="159075"/>
            <a:ext cx="1439351" cy="215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825" y="128475"/>
            <a:ext cx="1228300" cy="184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1650" y="2286200"/>
            <a:ext cx="983963" cy="147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5687" y="2026863"/>
            <a:ext cx="1080575" cy="162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62950" y="159075"/>
            <a:ext cx="1228300" cy="184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81000" y="2400874"/>
            <a:ext cx="1228300" cy="184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8500" y="3291725"/>
            <a:ext cx="1135275" cy="16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23775" y="3647732"/>
            <a:ext cx="983976" cy="147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04975" y="2400875"/>
            <a:ext cx="2213926" cy="14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Ultra"/>
                <a:ea typeface="Ultra"/>
                <a:cs typeface="Ultra"/>
                <a:sym typeface="Ultra"/>
              </a:rPr>
              <a:t>Wedding Weekend Timeline</a:t>
            </a:r>
            <a:endParaRPr sz="3500"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3F3F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Friday</a:t>
            </a:r>
            <a:r>
              <a:rPr lang="en" sz="25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 (day before the wedding)</a:t>
            </a:r>
            <a:endParaRPr sz="25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Bridesmaids Luncheon: 11:00 AM</a:t>
            </a:r>
            <a:endParaRPr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Hotel Check-In: 1:00 PM</a:t>
            </a:r>
            <a:endParaRPr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Rehearsal: 5:30 PM</a:t>
            </a:r>
            <a:endParaRPr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Rehearsal Dinner to follow: 6:30 PM</a:t>
            </a:r>
            <a:endParaRPr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773" y="1246671"/>
            <a:ext cx="256226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body" idx="1"/>
          </p:nvPr>
        </p:nvSpPr>
        <p:spPr>
          <a:xfrm>
            <a:off x="195925" y="146950"/>
            <a:ext cx="8599500" cy="4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Saturday</a:t>
            </a:r>
            <a:r>
              <a:rPr lang="en" sz="22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 (day of wedding)</a:t>
            </a:r>
            <a:endParaRPr sz="22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Transportation Arrival Time for Wedding Party: 8:30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Wedding Party Arrival Time at Venue: 8:45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Arrival of Hair and Makeup Teams: 8:45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Transportation Pick Up Time for Family: 11:30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Family Arrival Time at Venue: 12:00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endParaRPr sz="22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HAIR (2 Hair Stylist)</a:t>
            </a:r>
            <a:endParaRPr sz="22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2: 8:15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3: 8:15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4: 9:30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5: 9:30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BRIDE: 11:30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MAID OF HONOR (bridesmaid 1): 11:30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6: 10:45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7: 10:45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125" y="877975"/>
            <a:ext cx="2633050" cy="394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 txBox="1">
            <a:spLocks noGrp="1"/>
          </p:cNvSpPr>
          <p:nvPr>
            <p:ph type="body" idx="1"/>
          </p:nvPr>
        </p:nvSpPr>
        <p:spPr>
          <a:xfrm>
            <a:off x="159200" y="146950"/>
            <a:ext cx="8685300" cy="48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MAKE-UP (2 Artists)</a:t>
            </a:r>
            <a:r>
              <a:rPr lang="en" sz="16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 </a:t>
            </a:r>
            <a:endParaRPr sz="16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7: 8:15 AM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6: 8:15 AM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BRIDE: 9:30  AM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MAID OF HONOR (bridesmaid 1): 9:30 AM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5: 10:45 AM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4: 10:45 AM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3: 11:30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2: 11:30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Lunch Service: 12:00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Arrival Time of Photographer: 12:45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Arrival Time of Personal Flowers: 1:30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Catering Load-in: 2:00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DJ Load-in: 2:00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erriweather"/>
              <a:buChar char="●"/>
            </a:pPr>
            <a:r>
              <a:rPr lang="en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Decor Load-in: 2:00 PM</a:t>
            </a:r>
            <a:endParaRPr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34" name="Google Shape;23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6276" y="1040925"/>
            <a:ext cx="2239650" cy="33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>
            <a:spLocks noGrp="1"/>
          </p:cNvSpPr>
          <p:nvPr>
            <p:ph type="body" idx="1"/>
          </p:nvPr>
        </p:nvSpPr>
        <p:spPr>
          <a:xfrm>
            <a:off x="171450" y="171450"/>
            <a:ext cx="8661000" cy="4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TIMELINE CONTINUED...</a:t>
            </a:r>
            <a:endParaRPr sz="3600">
              <a:solidFill>
                <a:srgbClr val="FFFFFF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Dress Time of the Bridesmaids: 2:00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Dress Time of the Groom and Groomsmen: 1:45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Groomsmen Photos: 2:00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Dress Time of the Bride: 2:00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Bridesmaid Photos: 2:30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First Look: 2:45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Couple Photos: 3:00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Family Photo Time: 4:00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Guest Transportation Pick Up Time: 4:30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0" name="Google Shape;2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3950" y="1100800"/>
            <a:ext cx="2527500" cy="366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>
            <a:spLocks noGrp="1"/>
          </p:cNvSpPr>
          <p:nvPr>
            <p:ph type="body" idx="1"/>
          </p:nvPr>
        </p:nvSpPr>
        <p:spPr>
          <a:xfrm>
            <a:off x="208200" y="134700"/>
            <a:ext cx="8624100" cy="48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(Order of Ceremony Processional: Officiant, Groom,</a:t>
            </a:r>
            <a:endParaRPr sz="1600" i="1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Grandparents, parents, bridesmaids and groomsmen, flower girl and ring bearer, bride.</a:t>
            </a:r>
            <a:r>
              <a:rPr lang="en" sz="1600" i="1">
                <a:solidFill>
                  <a:srgbClr val="FFFFFF"/>
                </a:solidFill>
              </a:rPr>
              <a:t> )</a:t>
            </a:r>
            <a:endParaRPr sz="1600" i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FFFFFF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Ceremony Start Time: 5:30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Ceremony End Time: 6:00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Cocktail Hour Timing: 6:00-7:00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Wedding party introductions: 7:05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First dance: 7:15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Dances with parents: 7:20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Dinner: 7:30-8:30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Toasts and speeches: 8:25-9:00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Evening Shuttle Start Time: 9:30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Cake cutting: 9:00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Thank You by bride and groom: 9:15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Late Night Snack Service: 10:30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Last Call: 11:00 PM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Wedding End Time: 12:00 AM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 rotWithShape="1">
          <a:blip r:embed="rId3">
            <a:alphaModFix/>
          </a:blip>
          <a:srcRect t="15853"/>
          <a:stretch/>
        </p:blipFill>
        <p:spPr>
          <a:xfrm>
            <a:off x="5497350" y="769525"/>
            <a:ext cx="2704450" cy="39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Bree Serif"/>
                <a:ea typeface="Bree Serif"/>
                <a:cs typeface="Bree Serif"/>
                <a:sym typeface="Bree Serif"/>
              </a:rPr>
              <a:t>Vendor Contact Information</a:t>
            </a:r>
            <a:endParaRPr sz="40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2" name="Google Shape;252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9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Beyond Details: </a:t>
            </a:r>
            <a:endParaRPr sz="2200" u="sng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The Mill at Yellow River</a:t>
            </a:r>
            <a:endParaRPr sz="2000" u="sng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Phone: 770.784.7001: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Email: info@BeyondDetails.net</a:t>
            </a:r>
            <a:endParaRPr sz="180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Baker: 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Bob Smith: 888-796-4455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Caterer: 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Bill Johnson: 999-796-5544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Florist: 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Meredith Jones: 789-859-6325</a:t>
            </a:r>
            <a:endParaRPr sz="16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 b="1" i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Hair stylist (2): </a:t>
            </a:r>
            <a:endParaRPr sz="1600" b="1" i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James Bryan: 458-214-3256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Bailey Sysco: 236-397-9909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 b="1" i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Makeup Artist (2):</a:t>
            </a: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Mary Thomas: 236-562-1542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Ashley Bell: 236-854-2413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 b="1" i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Venue Contact: </a:t>
            </a:r>
            <a:endParaRPr sz="1600" b="1" i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Kate Maye: 236-562-2457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●"/>
            </a:pPr>
            <a:r>
              <a:rPr lang="en" sz="1600" b="1" i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Liquor supplier:</a:t>
            </a: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Jerry King: 365-213-3258</a:t>
            </a:r>
            <a:endParaRPr sz="16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Bree Serif"/>
                <a:ea typeface="Bree Serif"/>
                <a:cs typeface="Bree Serif"/>
                <a:sym typeface="Bree Serif"/>
              </a:rPr>
              <a:t>Vendor Contact Information (Continued)</a:t>
            </a:r>
            <a:endParaRPr sz="3500"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9" name="Google Shape;25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Victoria Huff Photography: </a:t>
            </a: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(706) 255-1324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Photographer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Petit Four Films Atlanta: 470.299.7519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Videographer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Taylor-Made Weddings:770-316-9908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Officiant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2"/>
          </p:nvPr>
        </p:nvSpPr>
        <p:spPr>
          <a:xfrm>
            <a:off x="3826375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DJ Dre: 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404-259-3284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Music: Reception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        Etude Entertainment: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404 574 3980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Music: Ceremony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Lumee Both: </a:t>
            </a:r>
            <a:endParaRPr sz="1600" u="sng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470-588-7753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600"/>
              <a:buFont typeface="Merriweather"/>
              <a:buChar char="●"/>
            </a:pPr>
            <a:r>
              <a:rPr lang="en" sz="1600">
                <a:solidFill>
                  <a:srgbClr val="F3F3F3"/>
                </a:solidFill>
                <a:latin typeface="Merriweather"/>
                <a:ea typeface="Merriweather"/>
                <a:cs typeface="Merriweather"/>
                <a:sym typeface="Merriweather"/>
              </a:rPr>
              <a:t>Photo Booth</a:t>
            </a:r>
            <a:endParaRPr sz="1600">
              <a:solidFill>
                <a:srgbClr val="F3F3F3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1" name="Google Shape;26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850" y="1355725"/>
            <a:ext cx="3009900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4DBF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Thanks for being apart of our big day becoming </a:t>
            </a:r>
            <a:endParaRPr sz="4500">
              <a:solidFill>
                <a:srgbClr val="F4DBF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4DBF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mr. &amp; Mrs.</a:t>
            </a:r>
            <a:endParaRPr sz="4500">
              <a:solidFill>
                <a:srgbClr val="F4DBF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l="39733"/>
          <a:stretch/>
        </p:blipFill>
        <p:spPr>
          <a:xfrm>
            <a:off x="3074750" y="974225"/>
            <a:ext cx="2975601" cy="39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297550" y="56700"/>
            <a:ext cx="6730500" cy="8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COLOR SCHEME</a:t>
            </a:r>
            <a:endParaRPr sz="6000">
              <a:solidFill>
                <a:schemeClr val="dk1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625" y="1072150"/>
            <a:ext cx="2730475" cy="386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2000" y="964625"/>
            <a:ext cx="2789600" cy="38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25" y="161081"/>
            <a:ext cx="3123550" cy="419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0625" y="464437"/>
            <a:ext cx="2537450" cy="38062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0" y="3806200"/>
            <a:ext cx="6401400" cy="1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i="1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YOU &amp; ME</a:t>
            </a:r>
            <a:endParaRPr sz="7500" b="1" i="1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4025" y="330475"/>
            <a:ext cx="2952725" cy="42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2150" y="7799050"/>
            <a:ext cx="5700501" cy="346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7863500" y="6303700"/>
            <a:ext cx="104400" cy="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i="1">
                <a:latin typeface="Pacifico"/>
                <a:ea typeface="Pacifico"/>
                <a:cs typeface="Pacifico"/>
                <a:sym typeface="Pacifico"/>
              </a:rPr>
              <a:t>YOU &amp; ME</a:t>
            </a:r>
            <a:endParaRPr sz="7500" b="1" i="1"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7000" y="732850"/>
            <a:ext cx="3276200" cy="425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200" y="732850"/>
            <a:ext cx="3521950" cy="22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200" y="2939150"/>
            <a:ext cx="3521950" cy="20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358075" y="203975"/>
            <a:ext cx="1487700" cy="4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The</a:t>
            </a:r>
            <a:endParaRPr sz="5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</a:t>
            </a:r>
            <a:endParaRPr sz="5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endParaRPr sz="5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</a:t>
            </a:r>
            <a:endParaRPr sz="5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</a:t>
            </a:r>
            <a:endParaRPr sz="5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</a:t>
            </a:r>
            <a:endParaRPr sz="5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2948275" y="-51575"/>
            <a:ext cx="63762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The Mill at Yellow River</a:t>
            </a:r>
            <a:endParaRPr sz="4500" b="1">
              <a:solidFill>
                <a:schemeClr val="dk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6">
            <a:alphaModFix/>
          </a:blip>
          <a:srcRect l="84370" t="23138" r="-7789" b="95957"/>
          <a:stretch/>
        </p:blipFill>
        <p:spPr>
          <a:xfrm flipH="1">
            <a:off x="9144000" y="5143500"/>
            <a:ext cx="253525" cy="12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472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9500" y="0"/>
            <a:ext cx="3164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5">
            <a:alphaModFix/>
          </a:blip>
          <a:srcRect t="15853"/>
          <a:stretch/>
        </p:blipFill>
        <p:spPr>
          <a:xfrm>
            <a:off x="2874900" y="-27825"/>
            <a:ext cx="3063176" cy="5199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/>
        </p:nvSpPr>
        <p:spPr>
          <a:xfrm>
            <a:off x="4020525" y="0"/>
            <a:ext cx="5123400" cy="23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rgbClr val="F4CCCC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025" y="34663"/>
            <a:ext cx="3237975" cy="50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9060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1261075" y="34675"/>
            <a:ext cx="7591800" cy="1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EAD1DC"/>
                </a:solidFill>
                <a:latin typeface="Ultra"/>
                <a:ea typeface="Ultra"/>
                <a:cs typeface="Ultra"/>
                <a:sym typeface="Ultra"/>
              </a:rPr>
              <a:t>RECEPTION SEATING &amp; LINENS</a:t>
            </a:r>
            <a:endParaRPr sz="5000">
              <a:solidFill>
                <a:srgbClr val="EAD1DC"/>
              </a:solidFill>
              <a:latin typeface="Ultra"/>
              <a:ea typeface="Ultra"/>
              <a:cs typeface="Ultra"/>
              <a:sym typeface="Ult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550" y="152400"/>
            <a:ext cx="3271800" cy="400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75" y="152400"/>
            <a:ext cx="2953375" cy="40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4350" y="152400"/>
            <a:ext cx="2701575" cy="394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296000" y="4095000"/>
            <a:ext cx="8784900" cy="10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D5A6B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HIGH &amp; LOW CENTERPIECES</a:t>
            </a:r>
            <a:endParaRPr sz="3000" b="1" i="1">
              <a:solidFill>
                <a:srgbClr val="D5A6B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i="1">
                <a:solidFill>
                  <a:srgbClr val="D5A6BD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CHAIRS &amp; LINENS</a:t>
            </a:r>
            <a:endParaRPr sz="3000" b="1" i="1">
              <a:solidFill>
                <a:srgbClr val="D5A6BD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-577450" y="177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>
                <a:latin typeface="Bree Serif"/>
                <a:ea typeface="Bree Serif"/>
                <a:cs typeface="Bree Serif"/>
                <a:sym typeface="Bree Serif"/>
              </a:rPr>
              <a:t>LINENS</a:t>
            </a:r>
            <a:endParaRPr sz="6500"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75" y="177412"/>
            <a:ext cx="3391175" cy="478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23 Tables to cover the guest amount-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(8 people per table/180 people is 22.5).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 Each table holds 8 people therefore for 184 guest plus the 16 for the wedding party (14 wedding party + bride and groom). </a:t>
            </a:r>
            <a:endParaRPr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1 X 8’ rectangle (90 x 156”) for estate table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1 X 90x132 rectangle linen for dessert table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1 X 120 round linen for the gift table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14 X 90x132 rectangle linens + 14 runners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7 x 120 rounds for guest tables 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8 X 30” “highboy tables” for cocktail hour (120”/132”)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4 X 36” rounds for cocktail tables (96”)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3 X polyester 90 x 132” rectangle linens for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Food/Catering tables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The bar does not need a linen coverage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ree Serif"/>
              <a:buChar char="●"/>
            </a:pPr>
            <a:r>
              <a:rPr lang="en" sz="1200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As well as DJ stand</a:t>
            </a:r>
            <a:endParaRPr sz="1200">
              <a:solidFill>
                <a:schemeClr val="dk1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966</Words>
  <Application>Microsoft Macintosh PowerPoint</Application>
  <PresentationFormat>On-screen Show (16:9)</PresentationFormat>
  <Paragraphs>213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Pinyon Script</vt:lpstr>
      <vt:lpstr>Ultra</vt:lpstr>
      <vt:lpstr>Arial</vt:lpstr>
      <vt:lpstr>Merriweather</vt:lpstr>
      <vt:lpstr>Pacifico</vt:lpstr>
      <vt:lpstr>Permanent Marker</vt:lpstr>
      <vt:lpstr>Bree Serif</vt:lpstr>
      <vt:lpstr>Oswald</vt:lpstr>
      <vt:lpstr>Simple Dark</vt:lpstr>
      <vt:lpstr> Industrial Chic Wedding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LINENS</vt:lpstr>
      <vt:lpstr>FLOOR PLAN</vt:lpstr>
      <vt:lpstr>PowerPoint Presentation</vt:lpstr>
      <vt:lpstr>PowerPoint Presentation</vt:lpstr>
      <vt:lpstr>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Wedding Weekend Timeline</vt:lpstr>
      <vt:lpstr>PowerPoint Presentation</vt:lpstr>
      <vt:lpstr>PowerPoint Presentation</vt:lpstr>
      <vt:lpstr>PowerPoint Presentation</vt:lpstr>
      <vt:lpstr>PowerPoint Presentation</vt:lpstr>
      <vt:lpstr>Vendor Contact Information</vt:lpstr>
      <vt:lpstr>Vendor Contact Information (Continued)</vt:lpstr>
      <vt:lpstr>Thanks for being apart of our big day becoming  mr. &amp; Mrs.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Industrial Chic Wedding </dc:title>
  <cp:lastModifiedBy>Lilli Jennison</cp:lastModifiedBy>
  <cp:revision>1</cp:revision>
  <dcterms:modified xsi:type="dcterms:W3CDTF">2018-09-13T17:53:28Z</dcterms:modified>
</cp:coreProperties>
</file>